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13" r:id="rId4"/>
    <p:sldMasterId id="2147483714" r:id="rId5"/>
    <p:sldMasterId id="2147483715"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y="5143500" cx="9144000"/>
  <p:notesSz cx="6858000" cy="9144000"/>
  <p:embeddedFontLst>
    <p:embeddedFont>
      <p:font typeface="Montserrat Black"/>
      <p:bold r:id="rId20"/>
      <p:boldItalic r:id="rId21"/>
    </p:embeddedFont>
    <p:embeddedFont>
      <p:font typeface="Montserrat"/>
      <p:regular r:id="rId22"/>
      <p:bold r:id="rId23"/>
      <p:italic r:id="rId24"/>
      <p:boldItalic r:id="rId25"/>
    </p:embeddedFont>
    <p:embeddedFont>
      <p:font typeface="Montserrat Medium"/>
      <p:regular r:id="rId26"/>
      <p:bold r:id="rId27"/>
      <p:italic r:id="rId28"/>
      <p:boldItalic r:id="rId29"/>
    </p:embeddedFont>
    <p:embeddedFont>
      <p:font typeface="Work Sans"/>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Black-bold.fntdata"/><Relationship Id="rId22" Type="http://schemas.openxmlformats.org/officeDocument/2006/relationships/font" Target="fonts/Montserrat-regular.fntdata"/><Relationship Id="rId21" Type="http://schemas.openxmlformats.org/officeDocument/2006/relationships/font" Target="fonts/MontserratBlack-boldItalic.fntdata"/><Relationship Id="rId24" Type="http://schemas.openxmlformats.org/officeDocument/2006/relationships/font" Target="fonts/Montserrat-italic.fntdata"/><Relationship Id="rId23" Type="http://schemas.openxmlformats.org/officeDocument/2006/relationships/font" Target="fonts/Montserrat-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font" Target="fonts/MontserratMedium-regular.fntdata"/><Relationship Id="rId25" Type="http://schemas.openxmlformats.org/officeDocument/2006/relationships/font" Target="fonts/Montserrat-boldItalic.fntdata"/><Relationship Id="rId28" Type="http://schemas.openxmlformats.org/officeDocument/2006/relationships/font" Target="fonts/MontserratMedium-italic.fntdata"/><Relationship Id="rId27" Type="http://schemas.openxmlformats.org/officeDocument/2006/relationships/font" Target="fonts/MontserratMedium-bold.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font" Target="fonts/MontserratMedium-boldItalic.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WorkSans-bold.fntdata"/><Relationship Id="rId30" Type="http://schemas.openxmlformats.org/officeDocument/2006/relationships/font" Target="fonts/WorkSans-regular.fntdata"/><Relationship Id="rId11" Type="http://schemas.openxmlformats.org/officeDocument/2006/relationships/slide" Target="slides/slide4.xml"/><Relationship Id="rId33" Type="http://schemas.openxmlformats.org/officeDocument/2006/relationships/font" Target="fonts/WorkSans-boldItalic.fntdata"/><Relationship Id="rId10" Type="http://schemas.openxmlformats.org/officeDocument/2006/relationships/slide" Target="slides/slide3.xml"/><Relationship Id="rId32" Type="http://schemas.openxmlformats.org/officeDocument/2006/relationships/font" Target="fonts/WorkSans-italic.fntdata"/><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1" name="Shape 1881"/>
        <p:cNvGrpSpPr/>
        <p:nvPr/>
      </p:nvGrpSpPr>
      <p:grpSpPr>
        <a:xfrm>
          <a:off x="0" y="0"/>
          <a:ext cx="0" cy="0"/>
          <a:chOff x="0" y="0"/>
          <a:chExt cx="0" cy="0"/>
        </a:xfrm>
      </p:grpSpPr>
      <p:sp>
        <p:nvSpPr>
          <p:cNvPr id="1882" name="Google Shape;1882;gbb2a65ae7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3" name="Google Shape;1883;gbb2a65ae7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2" name="Shape 1942"/>
        <p:cNvGrpSpPr/>
        <p:nvPr/>
      </p:nvGrpSpPr>
      <p:grpSpPr>
        <a:xfrm>
          <a:off x="0" y="0"/>
          <a:ext cx="0" cy="0"/>
          <a:chOff x="0" y="0"/>
          <a:chExt cx="0" cy="0"/>
        </a:xfrm>
      </p:grpSpPr>
      <p:sp>
        <p:nvSpPr>
          <p:cNvPr id="1943" name="Google Shape;1943;gba18f0380a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4" name="Google Shape;1944;gba18f0380a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9" name="Shape 1949"/>
        <p:cNvGrpSpPr/>
        <p:nvPr/>
      </p:nvGrpSpPr>
      <p:grpSpPr>
        <a:xfrm>
          <a:off x="0" y="0"/>
          <a:ext cx="0" cy="0"/>
          <a:chOff x="0" y="0"/>
          <a:chExt cx="0" cy="0"/>
        </a:xfrm>
      </p:grpSpPr>
      <p:sp>
        <p:nvSpPr>
          <p:cNvPr id="1950" name="Google Shape;1950;gafe76d6d84_1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1" name="Google Shape;1951;gafe76d6d84_1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4" name="Shape 1954"/>
        <p:cNvGrpSpPr/>
        <p:nvPr/>
      </p:nvGrpSpPr>
      <p:grpSpPr>
        <a:xfrm>
          <a:off x="0" y="0"/>
          <a:ext cx="0" cy="0"/>
          <a:chOff x="0" y="0"/>
          <a:chExt cx="0" cy="0"/>
        </a:xfrm>
      </p:grpSpPr>
      <p:sp>
        <p:nvSpPr>
          <p:cNvPr id="1955" name="Google Shape;1955;gbb2a65b5a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6" name="Google Shape;1956;gbb2a65b5a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6" name="Shape 1886"/>
        <p:cNvGrpSpPr/>
        <p:nvPr/>
      </p:nvGrpSpPr>
      <p:grpSpPr>
        <a:xfrm>
          <a:off x="0" y="0"/>
          <a:ext cx="0" cy="0"/>
          <a:chOff x="0" y="0"/>
          <a:chExt cx="0" cy="0"/>
        </a:xfrm>
      </p:grpSpPr>
      <p:sp>
        <p:nvSpPr>
          <p:cNvPr id="1887" name="Google Shape;1887;gafe2072ae3_1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8" name="Google Shape;1888;gafe2072ae3_1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9" name="Shape 1899"/>
        <p:cNvGrpSpPr/>
        <p:nvPr/>
      </p:nvGrpSpPr>
      <p:grpSpPr>
        <a:xfrm>
          <a:off x="0" y="0"/>
          <a:ext cx="0" cy="0"/>
          <a:chOff x="0" y="0"/>
          <a:chExt cx="0" cy="0"/>
        </a:xfrm>
      </p:grpSpPr>
      <p:sp>
        <p:nvSpPr>
          <p:cNvPr id="1900" name="Google Shape;1900;gba18f0380a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1" name="Google Shape;1901;gba18f0380a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5" name="Shape 1905"/>
        <p:cNvGrpSpPr/>
        <p:nvPr/>
      </p:nvGrpSpPr>
      <p:grpSpPr>
        <a:xfrm>
          <a:off x="0" y="0"/>
          <a:ext cx="0" cy="0"/>
          <a:chOff x="0" y="0"/>
          <a:chExt cx="0" cy="0"/>
        </a:xfrm>
      </p:grpSpPr>
      <p:sp>
        <p:nvSpPr>
          <p:cNvPr id="1906" name="Google Shape;1906;gba18f0380a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7" name="Google Shape;1907;gba18f0380a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1" name="Shape 1911"/>
        <p:cNvGrpSpPr/>
        <p:nvPr/>
      </p:nvGrpSpPr>
      <p:grpSpPr>
        <a:xfrm>
          <a:off x="0" y="0"/>
          <a:ext cx="0" cy="0"/>
          <a:chOff x="0" y="0"/>
          <a:chExt cx="0" cy="0"/>
        </a:xfrm>
      </p:grpSpPr>
      <p:sp>
        <p:nvSpPr>
          <p:cNvPr id="1912" name="Google Shape;1912;gafe76d6d84_1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3" name="Google Shape;1913;gafe76d6d84_1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7" name="Shape 1917"/>
        <p:cNvGrpSpPr/>
        <p:nvPr/>
      </p:nvGrpSpPr>
      <p:grpSpPr>
        <a:xfrm>
          <a:off x="0" y="0"/>
          <a:ext cx="0" cy="0"/>
          <a:chOff x="0" y="0"/>
          <a:chExt cx="0" cy="0"/>
        </a:xfrm>
      </p:grpSpPr>
      <p:sp>
        <p:nvSpPr>
          <p:cNvPr id="1918" name="Google Shape;1918;gba18f0380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9" name="Google Shape;1919;gba18f0380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3" name="Shape 1923"/>
        <p:cNvGrpSpPr/>
        <p:nvPr/>
      </p:nvGrpSpPr>
      <p:grpSpPr>
        <a:xfrm>
          <a:off x="0" y="0"/>
          <a:ext cx="0" cy="0"/>
          <a:chOff x="0" y="0"/>
          <a:chExt cx="0" cy="0"/>
        </a:xfrm>
      </p:grpSpPr>
      <p:sp>
        <p:nvSpPr>
          <p:cNvPr id="1924" name="Google Shape;1924;gba18f0380a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5" name="Google Shape;1925;gba18f0380a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8" name="Shape 1928"/>
        <p:cNvGrpSpPr/>
        <p:nvPr/>
      </p:nvGrpSpPr>
      <p:grpSpPr>
        <a:xfrm>
          <a:off x="0" y="0"/>
          <a:ext cx="0" cy="0"/>
          <a:chOff x="0" y="0"/>
          <a:chExt cx="0" cy="0"/>
        </a:xfrm>
      </p:grpSpPr>
      <p:sp>
        <p:nvSpPr>
          <p:cNvPr id="1929" name="Google Shape;1929;gba18f0380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0" name="Google Shape;1930;gba18f0380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5" name="Shape 1935"/>
        <p:cNvGrpSpPr/>
        <p:nvPr/>
      </p:nvGrpSpPr>
      <p:grpSpPr>
        <a:xfrm>
          <a:off x="0" y="0"/>
          <a:ext cx="0" cy="0"/>
          <a:chOff x="0" y="0"/>
          <a:chExt cx="0" cy="0"/>
        </a:xfrm>
      </p:grpSpPr>
      <p:sp>
        <p:nvSpPr>
          <p:cNvPr id="1936" name="Google Shape;1936;gba18f0380a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7" name="Google Shape;1937;gba18f0380a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2">
  <p:cSld name="TITLE_2">
    <p:spTree>
      <p:nvGrpSpPr>
        <p:cNvPr id="50" name="Shape 50"/>
        <p:cNvGrpSpPr/>
        <p:nvPr/>
      </p:nvGrpSpPr>
      <p:grpSpPr>
        <a:xfrm>
          <a:off x="0" y="0"/>
          <a:ext cx="0" cy="0"/>
          <a:chOff x="0" y="0"/>
          <a:chExt cx="0" cy="0"/>
        </a:xfrm>
      </p:grpSpPr>
      <p:sp>
        <p:nvSpPr>
          <p:cNvPr id="51" name="Google Shape;51;p13"/>
          <p:cNvSpPr/>
          <p:nvPr/>
        </p:nvSpPr>
        <p:spPr>
          <a:xfrm>
            <a:off x="735200" y="824575"/>
            <a:ext cx="6052392" cy="3042644"/>
          </a:xfrm>
          <a:custGeom>
            <a:rect b="b" l="l" r="r" t="t"/>
            <a:pathLst>
              <a:path extrusionOk="0" h="38247" w="75733">
                <a:moveTo>
                  <a:pt x="0" y="0"/>
                </a:moveTo>
                <a:lnTo>
                  <a:pt x="0" y="38246"/>
                </a:lnTo>
                <a:lnTo>
                  <a:pt x="75733" y="38246"/>
                </a:lnTo>
                <a:lnTo>
                  <a:pt x="75733" y="0"/>
                </a:lnTo>
                <a:close/>
              </a:path>
            </a:pathLst>
          </a:custGeom>
          <a:solidFill>
            <a:srgbClr val="E9B72B">
              <a:alpha val="419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3"/>
          <p:cNvSpPr txBox="1"/>
          <p:nvPr>
            <p:ph type="ctrTitle"/>
          </p:nvPr>
        </p:nvSpPr>
        <p:spPr>
          <a:xfrm>
            <a:off x="717199" y="584694"/>
            <a:ext cx="4248900" cy="20526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53" name="Google Shape;53;p13"/>
          <p:cNvSpPr txBox="1"/>
          <p:nvPr>
            <p:ph idx="1" type="subTitle"/>
          </p:nvPr>
        </p:nvSpPr>
        <p:spPr>
          <a:xfrm>
            <a:off x="2555300" y="2637294"/>
            <a:ext cx="2410800" cy="7926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4" name="Google Shape;54;p13"/>
          <p:cNvSpPr/>
          <p:nvPr/>
        </p:nvSpPr>
        <p:spPr>
          <a:xfrm flipH="1">
            <a:off x="735243" y="548625"/>
            <a:ext cx="2770057" cy="97124"/>
          </a:xfrm>
          <a:custGeom>
            <a:rect b="b" l="l" r="r" t="t"/>
            <a:pathLst>
              <a:path extrusionOk="0" h="1676" w="50383">
                <a:moveTo>
                  <a:pt x="0" y="0"/>
                </a:moveTo>
                <a:lnTo>
                  <a:pt x="0" y="1676"/>
                </a:lnTo>
                <a:lnTo>
                  <a:pt x="50383" y="1676"/>
                </a:lnTo>
                <a:lnTo>
                  <a:pt x="5038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55" name="Shape 55"/>
        <p:cNvGrpSpPr/>
        <p:nvPr/>
      </p:nvGrpSpPr>
      <p:grpSpPr>
        <a:xfrm>
          <a:off x="0" y="0"/>
          <a:ext cx="0" cy="0"/>
          <a:chOff x="0" y="0"/>
          <a:chExt cx="0" cy="0"/>
        </a:xfrm>
      </p:grpSpPr>
      <p:sp>
        <p:nvSpPr>
          <p:cNvPr id="56" name="Google Shape;56;p14"/>
          <p:cNvSpPr/>
          <p:nvPr/>
        </p:nvSpPr>
        <p:spPr>
          <a:xfrm>
            <a:off x="2454800" y="0"/>
            <a:ext cx="42345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4"/>
          <p:cNvSpPr/>
          <p:nvPr/>
        </p:nvSpPr>
        <p:spPr>
          <a:xfrm rot="-5400000">
            <a:off x="4403950" y="4519950"/>
            <a:ext cx="336000" cy="9111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4"/>
          <p:cNvSpPr txBox="1"/>
          <p:nvPr>
            <p:ph idx="1" type="body"/>
          </p:nvPr>
        </p:nvSpPr>
        <p:spPr>
          <a:xfrm>
            <a:off x="2848484" y="825425"/>
            <a:ext cx="3447000" cy="3492600"/>
          </a:xfrm>
          <a:prstGeom prst="rect">
            <a:avLst/>
          </a:prstGeom>
        </p:spPr>
        <p:txBody>
          <a:bodyPr anchorCtr="0" anchor="ctr" bIns="91425" lIns="91425" spcFirstLastPara="1" rIns="91425" wrap="square" tIns="91425">
            <a:noAutofit/>
          </a:bodyPr>
          <a:lstStyle>
            <a:lvl1pPr indent="-342900" lvl="0" marL="457200" rtl="0" algn="ctr">
              <a:lnSpc>
                <a:spcPct val="115000"/>
              </a:lnSpc>
              <a:spcBef>
                <a:spcPts val="0"/>
              </a:spcBef>
              <a:spcAft>
                <a:spcPts val="0"/>
              </a:spcAft>
              <a:buSzPts val="1800"/>
              <a:buChar char="●"/>
              <a:defRPr i="1"/>
            </a:lvl1pPr>
            <a:lvl2pPr indent="-317500" lvl="1" marL="914400" rtl="0" algn="ctr">
              <a:lnSpc>
                <a:spcPct val="115000"/>
              </a:lnSpc>
              <a:spcBef>
                <a:spcPts val="1600"/>
              </a:spcBef>
              <a:spcAft>
                <a:spcPts val="0"/>
              </a:spcAft>
              <a:buSzPts val="1400"/>
              <a:buChar char="○"/>
              <a:defRPr i="1"/>
            </a:lvl2pPr>
            <a:lvl3pPr indent="-317500" lvl="2" marL="1371600" rtl="0" algn="ctr">
              <a:lnSpc>
                <a:spcPct val="115000"/>
              </a:lnSpc>
              <a:spcBef>
                <a:spcPts val="1600"/>
              </a:spcBef>
              <a:spcAft>
                <a:spcPts val="0"/>
              </a:spcAft>
              <a:buSzPts val="1400"/>
              <a:buChar char="■"/>
              <a:defRPr i="1"/>
            </a:lvl3pPr>
            <a:lvl4pPr indent="-317500" lvl="3" marL="1828800" rtl="0" algn="ctr">
              <a:lnSpc>
                <a:spcPct val="115000"/>
              </a:lnSpc>
              <a:spcBef>
                <a:spcPts val="1600"/>
              </a:spcBef>
              <a:spcAft>
                <a:spcPts val="0"/>
              </a:spcAft>
              <a:buSzPts val="1400"/>
              <a:buChar char="●"/>
              <a:defRPr i="1"/>
            </a:lvl4pPr>
            <a:lvl5pPr indent="-317500" lvl="4" marL="2286000" rtl="0" algn="ctr">
              <a:lnSpc>
                <a:spcPct val="115000"/>
              </a:lnSpc>
              <a:spcBef>
                <a:spcPts val="1600"/>
              </a:spcBef>
              <a:spcAft>
                <a:spcPts val="0"/>
              </a:spcAft>
              <a:buSzPts val="1400"/>
              <a:buChar char="○"/>
              <a:defRPr i="1"/>
            </a:lvl5pPr>
            <a:lvl6pPr indent="-317500" lvl="5" marL="2743200" rtl="0" algn="ctr">
              <a:lnSpc>
                <a:spcPct val="115000"/>
              </a:lnSpc>
              <a:spcBef>
                <a:spcPts val="1600"/>
              </a:spcBef>
              <a:spcAft>
                <a:spcPts val="0"/>
              </a:spcAft>
              <a:buSzPts val="1400"/>
              <a:buChar char="■"/>
              <a:defRPr i="1"/>
            </a:lvl6pPr>
            <a:lvl7pPr indent="-317500" lvl="6" marL="3200400" rtl="0" algn="ctr">
              <a:lnSpc>
                <a:spcPct val="115000"/>
              </a:lnSpc>
              <a:spcBef>
                <a:spcPts val="1600"/>
              </a:spcBef>
              <a:spcAft>
                <a:spcPts val="0"/>
              </a:spcAft>
              <a:buSzPts val="1400"/>
              <a:buChar char="●"/>
              <a:defRPr i="1"/>
            </a:lvl7pPr>
            <a:lvl8pPr indent="-317500" lvl="7" marL="3657600" rtl="0" algn="ctr">
              <a:lnSpc>
                <a:spcPct val="115000"/>
              </a:lnSpc>
              <a:spcBef>
                <a:spcPts val="1600"/>
              </a:spcBef>
              <a:spcAft>
                <a:spcPts val="0"/>
              </a:spcAft>
              <a:buSzPts val="1400"/>
              <a:buChar char="○"/>
              <a:defRPr i="1"/>
            </a:lvl8pPr>
            <a:lvl9pPr indent="-317500" lvl="8" marL="4114800" rtl="0" algn="ctr">
              <a:lnSpc>
                <a:spcPct val="115000"/>
              </a:lnSpc>
              <a:spcBef>
                <a:spcPts val="1600"/>
              </a:spcBef>
              <a:spcAft>
                <a:spcPts val="1600"/>
              </a:spcAft>
              <a:buSzPts val="1400"/>
              <a:buChar char="■"/>
              <a:defRPr i="1"/>
            </a:lvl9pPr>
          </a:lstStyle>
          <a:p/>
        </p:txBody>
      </p:sp>
      <p:sp>
        <p:nvSpPr>
          <p:cNvPr id="59" name="Google Shape;59;p14"/>
          <p:cNvSpPr txBox="1"/>
          <p:nvPr/>
        </p:nvSpPr>
        <p:spPr>
          <a:xfrm>
            <a:off x="3593400" y="19369"/>
            <a:ext cx="1957200" cy="65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7200">
                <a:solidFill>
                  <a:srgbClr val="A5B0FE"/>
                </a:solidFill>
                <a:latin typeface="Work Sans"/>
                <a:ea typeface="Work Sans"/>
                <a:cs typeface="Work Sans"/>
                <a:sym typeface="Work Sans"/>
              </a:rPr>
              <a:t>“</a:t>
            </a:r>
            <a:endParaRPr b="1" sz="7200">
              <a:solidFill>
                <a:srgbClr val="A5B0FE"/>
              </a:solidFill>
              <a:latin typeface="Work Sans"/>
              <a:ea typeface="Work Sans"/>
              <a:cs typeface="Work Sans"/>
              <a:sym typeface="Work Sans"/>
            </a:endParaRPr>
          </a:p>
        </p:txBody>
      </p:sp>
      <p:sp>
        <p:nvSpPr>
          <p:cNvPr id="60" name="Google Shape;60;p14"/>
          <p:cNvSpPr txBox="1"/>
          <p:nvPr>
            <p:ph idx="12" type="sldNum"/>
          </p:nvPr>
        </p:nvSpPr>
        <p:spPr>
          <a:xfrm>
            <a:off x="4116400" y="4807500"/>
            <a:ext cx="911100" cy="3360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grpSp>
        <p:nvGrpSpPr>
          <p:cNvPr id="61" name="Google Shape;61;p14"/>
          <p:cNvGrpSpPr/>
          <p:nvPr/>
        </p:nvGrpSpPr>
        <p:grpSpPr>
          <a:xfrm>
            <a:off x="6876950" y="3340125"/>
            <a:ext cx="2267050" cy="1803375"/>
            <a:chOff x="9925050" y="4203700"/>
            <a:chExt cx="2267050" cy="1803375"/>
          </a:xfrm>
        </p:grpSpPr>
        <p:sp>
          <p:nvSpPr>
            <p:cNvPr id="62" name="Google Shape;62;p14"/>
            <p:cNvSpPr/>
            <p:nvPr/>
          </p:nvSpPr>
          <p:spPr>
            <a:xfrm>
              <a:off x="11336338" y="4922838"/>
              <a:ext cx="139800" cy="119100"/>
            </a:xfrm>
            <a:custGeom>
              <a:rect b="b" l="l" r="r" t="t"/>
              <a:pathLst>
                <a:path extrusionOk="0" h="120000" w="120000">
                  <a:moveTo>
                    <a:pt x="110769" y="70909"/>
                  </a:moveTo>
                  <a:cubicBezTo>
                    <a:pt x="18461" y="0"/>
                    <a:pt x="18461" y="0"/>
                    <a:pt x="18461" y="0"/>
                  </a:cubicBezTo>
                  <a:cubicBezTo>
                    <a:pt x="13846" y="0"/>
                    <a:pt x="4615" y="0"/>
                    <a:pt x="4615" y="5454"/>
                  </a:cubicBezTo>
                  <a:cubicBezTo>
                    <a:pt x="0" y="10909"/>
                    <a:pt x="0" y="21818"/>
                    <a:pt x="9230" y="21818"/>
                  </a:cubicBezTo>
                  <a:cubicBezTo>
                    <a:pt x="78461" y="76363"/>
                    <a:pt x="78461" y="76363"/>
                    <a:pt x="78461" y="76363"/>
                  </a:cubicBezTo>
                  <a:cubicBezTo>
                    <a:pt x="9230" y="92727"/>
                    <a:pt x="9230" y="92727"/>
                    <a:pt x="9230" y="92727"/>
                  </a:cubicBezTo>
                  <a:cubicBezTo>
                    <a:pt x="4615" y="98181"/>
                    <a:pt x="0" y="103636"/>
                    <a:pt x="0" y="109090"/>
                  </a:cubicBezTo>
                  <a:cubicBezTo>
                    <a:pt x="4615" y="114545"/>
                    <a:pt x="9230" y="120000"/>
                    <a:pt x="13846" y="120000"/>
                  </a:cubicBezTo>
                  <a:cubicBezTo>
                    <a:pt x="13846" y="120000"/>
                    <a:pt x="13846" y="120000"/>
                    <a:pt x="13846" y="120000"/>
                  </a:cubicBezTo>
                  <a:cubicBezTo>
                    <a:pt x="110769" y="92727"/>
                    <a:pt x="110769" y="92727"/>
                    <a:pt x="110769" y="92727"/>
                  </a:cubicBezTo>
                  <a:cubicBezTo>
                    <a:pt x="115384" y="92727"/>
                    <a:pt x="115384" y="87272"/>
                    <a:pt x="115384" y="81818"/>
                  </a:cubicBezTo>
                  <a:cubicBezTo>
                    <a:pt x="120000" y="76363"/>
                    <a:pt x="115384" y="76363"/>
                    <a:pt x="110769" y="70909"/>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 name="Google Shape;63;p14"/>
            <p:cNvSpPr/>
            <p:nvPr/>
          </p:nvSpPr>
          <p:spPr>
            <a:xfrm>
              <a:off x="11137900" y="4498975"/>
              <a:ext cx="1054200" cy="1508100"/>
            </a:xfrm>
            <a:custGeom>
              <a:rect b="b" l="l" r="r" t="t"/>
              <a:pathLst>
                <a:path extrusionOk="0" h="120000" w="120000">
                  <a:moveTo>
                    <a:pt x="15228" y="70889"/>
                  </a:moveTo>
                  <a:cubicBezTo>
                    <a:pt x="14619" y="71316"/>
                    <a:pt x="14619" y="71316"/>
                    <a:pt x="14619" y="71743"/>
                  </a:cubicBezTo>
                  <a:cubicBezTo>
                    <a:pt x="14619" y="72170"/>
                    <a:pt x="15837" y="82846"/>
                    <a:pt x="42030" y="83274"/>
                  </a:cubicBezTo>
                  <a:cubicBezTo>
                    <a:pt x="42030" y="94804"/>
                    <a:pt x="42030" y="94804"/>
                    <a:pt x="42030" y="94804"/>
                  </a:cubicBezTo>
                  <a:cubicBezTo>
                    <a:pt x="20101" y="120000"/>
                    <a:pt x="20101" y="120000"/>
                    <a:pt x="20101" y="120000"/>
                  </a:cubicBezTo>
                  <a:cubicBezTo>
                    <a:pt x="23147" y="120000"/>
                    <a:pt x="23147" y="120000"/>
                    <a:pt x="23147" y="120000"/>
                  </a:cubicBezTo>
                  <a:cubicBezTo>
                    <a:pt x="44467" y="95658"/>
                    <a:pt x="44467" y="95658"/>
                    <a:pt x="44467" y="95658"/>
                  </a:cubicBezTo>
                  <a:cubicBezTo>
                    <a:pt x="44467" y="95231"/>
                    <a:pt x="44467" y="95231"/>
                    <a:pt x="44467" y="94804"/>
                  </a:cubicBezTo>
                  <a:cubicBezTo>
                    <a:pt x="44467" y="82419"/>
                    <a:pt x="44467" y="82419"/>
                    <a:pt x="44467" y="82419"/>
                  </a:cubicBezTo>
                  <a:cubicBezTo>
                    <a:pt x="44467" y="81565"/>
                    <a:pt x="43857" y="81138"/>
                    <a:pt x="43248" y="81138"/>
                  </a:cubicBezTo>
                  <a:cubicBezTo>
                    <a:pt x="21928" y="81138"/>
                    <a:pt x="18274" y="74306"/>
                    <a:pt x="17664" y="72170"/>
                  </a:cubicBezTo>
                  <a:cubicBezTo>
                    <a:pt x="33502" y="64483"/>
                    <a:pt x="33502" y="64483"/>
                    <a:pt x="33502" y="64483"/>
                  </a:cubicBezTo>
                  <a:cubicBezTo>
                    <a:pt x="34111" y="64056"/>
                    <a:pt x="34111" y="63629"/>
                    <a:pt x="34111" y="63202"/>
                  </a:cubicBezTo>
                  <a:cubicBezTo>
                    <a:pt x="34111" y="63202"/>
                    <a:pt x="33502" y="62775"/>
                    <a:pt x="33502" y="62775"/>
                  </a:cubicBezTo>
                  <a:cubicBezTo>
                    <a:pt x="10964" y="57651"/>
                    <a:pt x="10964" y="57651"/>
                    <a:pt x="10964" y="57651"/>
                  </a:cubicBezTo>
                  <a:cubicBezTo>
                    <a:pt x="13401" y="52526"/>
                    <a:pt x="13401" y="52526"/>
                    <a:pt x="13401" y="52526"/>
                  </a:cubicBezTo>
                  <a:cubicBezTo>
                    <a:pt x="13401" y="52099"/>
                    <a:pt x="13401" y="51672"/>
                    <a:pt x="12791" y="51245"/>
                  </a:cubicBezTo>
                  <a:cubicBezTo>
                    <a:pt x="3654" y="47829"/>
                    <a:pt x="3654" y="47829"/>
                    <a:pt x="3654" y="47829"/>
                  </a:cubicBezTo>
                  <a:cubicBezTo>
                    <a:pt x="14619" y="36725"/>
                    <a:pt x="14619" y="36725"/>
                    <a:pt x="14619" y="36725"/>
                  </a:cubicBezTo>
                  <a:cubicBezTo>
                    <a:pt x="15228" y="36725"/>
                    <a:pt x="15228" y="36298"/>
                    <a:pt x="15228" y="36298"/>
                  </a:cubicBezTo>
                  <a:cubicBezTo>
                    <a:pt x="15228" y="21352"/>
                    <a:pt x="19492" y="17081"/>
                    <a:pt x="19492" y="17081"/>
                  </a:cubicBezTo>
                  <a:cubicBezTo>
                    <a:pt x="20101" y="17081"/>
                    <a:pt x="20101" y="16654"/>
                    <a:pt x="19492" y="16227"/>
                  </a:cubicBezTo>
                  <a:cubicBezTo>
                    <a:pt x="19492" y="15800"/>
                    <a:pt x="18883" y="15800"/>
                    <a:pt x="18274" y="15800"/>
                  </a:cubicBezTo>
                  <a:cubicBezTo>
                    <a:pt x="18274" y="15800"/>
                    <a:pt x="18274" y="15800"/>
                    <a:pt x="18274" y="15800"/>
                  </a:cubicBezTo>
                  <a:cubicBezTo>
                    <a:pt x="14619" y="15800"/>
                    <a:pt x="12182" y="16654"/>
                    <a:pt x="10355" y="17508"/>
                  </a:cubicBezTo>
                  <a:cubicBezTo>
                    <a:pt x="12182" y="14092"/>
                    <a:pt x="15228" y="11103"/>
                    <a:pt x="19492" y="8540"/>
                  </a:cubicBezTo>
                  <a:cubicBezTo>
                    <a:pt x="24974" y="5551"/>
                    <a:pt x="35939" y="2135"/>
                    <a:pt x="55431" y="4270"/>
                  </a:cubicBezTo>
                  <a:cubicBezTo>
                    <a:pt x="101116" y="9822"/>
                    <a:pt x="103553" y="35871"/>
                    <a:pt x="103553" y="36298"/>
                  </a:cubicBezTo>
                  <a:cubicBezTo>
                    <a:pt x="103553" y="36298"/>
                    <a:pt x="103553" y="36298"/>
                    <a:pt x="103553" y="36725"/>
                  </a:cubicBezTo>
                  <a:cubicBezTo>
                    <a:pt x="103553" y="38007"/>
                    <a:pt x="104162" y="52526"/>
                    <a:pt x="104162" y="62348"/>
                  </a:cubicBezTo>
                  <a:cubicBezTo>
                    <a:pt x="103553" y="62775"/>
                    <a:pt x="102944" y="71316"/>
                    <a:pt x="109035" y="75587"/>
                  </a:cubicBezTo>
                  <a:cubicBezTo>
                    <a:pt x="109644" y="76441"/>
                    <a:pt x="110862" y="76868"/>
                    <a:pt x="112081" y="77295"/>
                  </a:cubicBezTo>
                  <a:cubicBezTo>
                    <a:pt x="105380" y="78149"/>
                    <a:pt x="94416" y="79003"/>
                    <a:pt x="87106" y="77722"/>
                  </a:cubicBezTo>
                  <a:cubicBezTo>
                    <a:pt x="86497" y="77722"/>
                    <a:pt x="85888" y="77722"/>
                    <a:pt x="85888" y="78149"/>
                  </a:cubicBezTo>
                  <a:cubicBezTo>
                    <a:pt x="85279" y="78149"/>
                    <a:pt x="85279" y="78576"/>
                    <a:pt x="85279" y="78576"/>
                  </a:cubicBezTo>
                  <a:cubicBezTo>
                    <a:pt x="85279" y="87117"/>
                    <a:pt x="85279" y="87117"/>
                    <a:pt x="85279" y="87117"/>
                  </a:cubicBezTo>
                  <a:cubicBezTo>
                    <a:pt x="85279" y="87544"/>
                    <a:pt x="85279" y="87971"/>
                    <a:pt x="85888" y="87971"/>
                  </a:cubicBezTo>
                  <a:cubicBezTo>
                    <a:pt x="90761" y="91387"/>
                    <a:pt x="90761" y="91387"/>
                    <a:pt x="90761" y="91387"/>
                  </a:cubicBezTo>
                  <a:cubicBezTo>
                    <a:pt x="101725" y="99074"/>
                    <a:pt x="107817" y="109323"/>
                    <a:pt x="108426" y="120000"/>
                  </a:cubicBezTo>
                  <a:cubicBezTo>
                    <a:pt x="111472" y="120000"/>
                    <a:pt x="111472" y="120000"/>
                    <a:pt x="111472" y="120000"/>
                  </a:cubicBezTo>
                  <a:cubicBezTo>
                    <a:pt x="110862" y="108896"/>
                    <a:pt x="104162" y="98220"/>
                    <a:pt x="92588" y="90106"/>
                  </a:cubicBezTo>
                  <a:cubicBezTo>
                    <a:pt x="88324" y="86690"/>
                    <a:pt x="88324" y="86690"/>
                    <a:pt x="88324" y="86690"/>
                  </a:cubicBezTo>
                  <a:cubicBezTo>
                    <a:pt x="88324" y="79857"/>
                    <a:pt x="88324" y="79857"/>
                    <a:pt x="88324" y="79857"/>
                  </a:cubicBezTo>
                  <a:cubicBezTo>
                    <a:pt x="100507" y="81565"/>
                    <a:pt x="118172" y="78576"/>
                    <a:pt x="118781" y="78576"/>
                  </a:cubicBezTo>
                  <a:cubicBezTo>
                    <a:pt x="120000" y="78576"/>
                    <a:pt x="120000" y="78149"/>
                    <a:pt x="120000" y="77295"/>
                  </a:cubicBezTo>
                  <a:cubicBezTo>
                    <a:pt x="120000" y="76868"/>
                    <a:pt x="119390" y="76441"/>
                    <a:pt x="118781" y="76441"/>
                  </a:cubicBezTo>
                  <a:cubicBezTo>
                    <a:pt x="115736" y="76441"/>
                    <a:pt x="113299" y="76014"/>
                    <a:pt x="110862" y="74306"/>
                  </a:cubicBezTo>
                  <a:cubicBezTo>
                    <a:pt x="105989" y="70462"/>
                    <a:pt x="106598" y="62348"/>
                    <a:pt x="106598" y="62348"/>
                  </a:cubicBezTo>
                  <a:cubicBezTo>
                    <a:pt x="106598" y="62348"/>
                    <a:pt x="106598" y="62348"/>
                    <a:pt x="106598" y="62348"/>
                  </a:cubicBezTo>
                  <a:cubicBezTo>
                    <a:pt x="106598" y="62348"/>
                    <a:pt x="106598" y="55943"/>
                    <a:pt x="106598" y="49110"/>
                  </a:cubicBezTo>
                  <a:cubicBezTo>
                    <a:pt x="106598" y="46120"/>
                    <a:pt x="106598" y="42704"/>
                    <a:pt x="106598" y="40569"/>
                  </a:cubicBezTo>
                  <a:cubicBezTo>
                    <a:pt x="106598" y="38434"/>
                    <a:pt x="106598" y="37153"/>
                    <a:pt x="106598" y="36298"/>
                  </a:cubicBezTo>
                  <a:cubicBezTo>
                    <a:pt x="106598" y="36298"/>
                    <a:pt x="106598" y="36298"/>
                    <a:pt x="106598" y="36298"/>
                  </a:cubicBezTo>
                  <a:cubicBezTo>
                    <a:pt x="106598" y="35444"/>
                    <a:pt x="105380" y="28185"/>
                    <a:pt x="98680" y="20925"/>
                  </a:cubicBezTo>
                  <a:cubicBezTo>
                    <a:pt x="92588" y="14092"/>
                    <a:pt x="80406" y="5124"/>
                    <a:pt x="56040" y="2562"/>
                  </a:cubicBezTo>
                  <a:cubicBezTo>
                    <a:pt x="35329" y="0"/>
                    <a:pt x="23756" y="3416"/>
                    <a:pt x="17664" y="7259"/>
                  </a:cubicBezTo>
                  <a:cubicBezTo>
                    <a:pt x="10964" y="10676"/>
                    <a:pt x="7309" y="15373"/>
                    <a:pt x="6700" y="20498"/>
                  </a:cubicBezTo>
                  <a:cubicBezTo>
                    <a:pt x="6700" y="21352"/>
                    <a:pt x="7309" y="21779"/>
                    <a:pt x="7918" y="21779"/>
                  </a:cubicBezTo>
                  <a:cubicBezTo>
                    <a:pt x="8527" y="21779"/>
                    <a:pt x="9137" y="21779"/>
                    <a:pt x="9137" y="21352"/>
                  </a:cubicBezTo>
                  <a:cubicBezTo>
                    <a:pt x="9137" y="21352"/>
                    <a:pt x="11573" y="18790"/>
                    <a:pt x="15837" y="17935"/>
                  </a:cubicBezTo>
                  <a:cubicBezTo>
                    <a:pt x="14619" y="20498"/>
                    <a:pt x="12182" y="25622"/>
                    <a:pt x="12182" y="35871"/>
                  </a:cubicBezTo>
                  <a:cubicBezTo>
                    <a:pt x="609" y="47402"/>
                    <a:pt x="609" y="47402"/>
                    <a:pt x="609" y="47402"/>
                  </a:cubicBezTo>
                  <a:cubicBezTo>
                    <a:pt x="0" y="47829"/>
                    <a:pt x="0" y="47829"/>
                    <a:pt x="0" y="48256"/>
                  </a:cubicBezTo>
                  <a:cubicBezTo>
                    <a:pt x="609" y="48683"/>
                    <a:pt x="609" y="48683"/>
                    <a:pt x="1218" y="49110"/>
                  </a:cubicBezTo>
                  <a:cubicBezTo>
                    <a:pt x="10355" y="52526"/>
                    <a:pt x="10355" y="52526"/>
                    <a:pt x="10355" y="52526"/>
                  </a:cubicBezTo>
                  <a:cubicBezTo>
                    <a:pt x="7309" y="58078"/>
                    <a:pt x="7309" y="58078"/>
                    <a:pt x="7309" y="58078"/>
                  </a:cubicBezTo>
                  <a:cubicBezTo>
                    <a:pt x="7309" y="58078"/>
                    <a:pt x="7309" y="58505"/>
                    <a:pt x="7918" y="58932"/>
                  </a:cubicBezTo>
                  <a:cubicBezTo>
                    <a:pt x="7918" y="58932"/>
                    <a:pt x="7918" y="59359"/>
                    <a:pt x="8527" y="59359"/>
                  </a:cubicBezTo>
                  <a:cubicBezTo>
                    <a:pt x="29847" y="64056"/>
                    <a:pt x="29847" y="64056"/>
                    <a:pt x="29847" y="64056"/>
                  </a:cubicBezTo>
                  <a:lnTo>
                    <a:pt x="15228" y="70889"/>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 name="Google Shape;64;p14"/>
            <p:cNvSpPr/>
            <p:nvPr/>
          </p:nvSpPr>
          <p:spPr>
            <a:xfrm>
              <a:off x="9925050" y="4203700"/>
              <a:ext cx="1133400" cy="1073100"/>
            </a:xfrm>
            <a:custGeom>
              <a:rect b="b" l="l" r="r" t="t"/>
              <a:pathLst>
                <a:path extrusionOk="0" h="120000" w="120000">
                  <a:moveTo>
                    <a:pt x="118301" y="0"/>
                  </a:moveTo>
                  <a:cubicBezTo>
                    <a:pt x="1698" y="0"/>
                    <a:pt x="1698" y="0"/>
                    <a:pt x="1698" y="0"/>
                  </a:cubicBezTo>
                  <a:cubicBezTo>
                    <a:pt x="566" y="0"/>
                    <a:pt x="0" y="600"/>
                    <a:pt x="0" y="1800"/>
                  </a:cubicBezTo>
                  <a:cubicBezTo>
                    <a:pt x="0" y="97200"/>
                    <a:pt x="0" y="97200"/>
                    <a:pt x="0" y="97200"/>
                  </a:cubicBezTo>
                  <a:cubicBezTo>
                    <a:pt x="0" y="97800"/>
                    <a:pt x="566" y="98400"/>
                    <a:pt x="1698" y="98400"/>
                  </a:cubicBezTo>
                  <a:cubicBezTo>
                    <a:pt x="78113" y="98400"/>
                    <a:pt x="78113" y="98400"/>
                    <a:pt x="78113" y="98400"/>
                  </a:cubicBezTo>
                  <a:cubicBezTo>
                    <a:pt x="107547" y="120000"/>
                    <a:pt x="107547" y="120000"/>
                    <a:pt x="107547" y="120000"/>
                  </a:cubicBezTo>
                  <a:cubicBezTo>
                    <a:pt x="108113" y="120000"/>
                    <a:pt x="108113" y="120000"/>
                    <a:pt x="108679" y="120000"/>
                  </a:cubicBezTo>
                  <a:cubicBezTo>
                    <a:pt x="108679" y="120000"/>
                    <a:pt x="109245" y="120000"/>
                    <a:pt x="109245" y="120000"/>
                  </a:cubicBezTo>
                  <a:cubicBezTo>
                    <a:pt x="109811" y="119400"/>
                    <a:pt x="109811" y="118800"/>
                    <a:pt x="109811" y="118200"/>
                  </a:cubicBezTo>
                  <a:cubicBezTo>
                    <a:pt x="100754" y="98400"/>
                    <a:pt x="100754" y="98400"/>
                    <a:pt x="100754" y="98400"/>
                  </a:cubicBezTo>
                  <a:cubicBezTo>
                    <a:pt x="118301" y="98400"/>
                    <a:pt x="118301" y="98400"/>
                    <a:pt x="118301" y="98400"/>
                  </a:cubicBezTo>
                  <a:cubicBezTo>
                    <a:pt x="119433" y="98400"/>
                    <a:pt x="120000" y="97800"/>
                    <a:pt x="120000" y="97200"/>
                  </a:cubicBezTo>
                  <a:cubicBezTo>
                    <a:pt x="120000" y="1800"/>
                    <a:pt x="120000" y="1800"/>
                    <a:pt x="120000" y="1800"/>
                  </a:cubicBezTo>
                  <a:cubicBezTo>
                    <a:pt x="120000" y="600"/>
                    <a:pt x="119433" y="0"/>
                    <a:pt x="118301" y="0"/>
                  </a:cubicBezTo>
                  <a:close/>
                  <a:moveTo>
                    <a:pt x="117169" y="96000"/>
                  </a:moveTo>
                  <a:cubicBezTo>
                    <a:pt x="99056" y="96000"/>
                    <a:pt x="99056" y="96000"/>
                    <a:pt x="99056" y="96000"/>
                  </a:cubicBezTo>
                  <a:cubicBezTo>
                    <a:pt x="98490" y="96000"/>
                    <a:pt x="97924" y="96000"/>
                    <a:pt x="97924" y="96600"/>
                  </a:cubicBezTo>
                  <a:cubicBezTo>
                    <a:pt x="97358" y="96600"/>
                    <a:pt x="97358" y="97200"/>
                    <a:pt x="97358" y="97800"/>
                  </a:cubicBezTo>
                  <a:cubicBezTo>
                    <a:pt x="105283" y="114600"/>
                    <a:pt x="105283" y="114600"/>
                    <a:pt x="105283" y="114600"/>
                  </a:cubicBezTo>
                  <a:cubicBezTo>
                    <a:pt x="79245" y="96000"/>
                    <a:pt x="79245" y="96000"/>
                    <a:pt x="79245" y="96000"/>
                  </a:cubicBezTo>
                  <a:cubicBezTo>
                    <a:pt x="79245" y="96000"/>
                    <a:pt x="78679" y="96000"/>
                    <a:pt x="78679" y="96000"/>
                  </a:cubicBezTo>
                  <a:cubicBezTo>
                    <a:pt x="2830" y="96000"/>
                    <a:pt x="2830" y="96000"/>
                    <a:pt x="2830" y="96000"/>
                  </a:cubicBezTo>
                  <a:cubicBezTo>
                    <a:pt x="2830" y="3000"/>
                    <a:pt x="2830" y="3000"/>
                    <a:pt x="2830" y="3000"/>
                  </a:cubicBezTo>
                  <a:cubicBezTo>
                    <a:pt x="117169" y="3000"/>
                    <a:pt x="117169" y="3000"/>
                    <a:pt x="117169" y="3000"/>
                  </a:cubicBezTo>
                  <a:lnTo>
                    <a:pt x="117169" y="9600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 name="Google Shape;65;p14"/>
            <p:cNvSpPr/>
            <p:nvPr/>
          </p:nvSpPr>
          <p:spPr>
            <a:xfrm>
              <a:off x="10421938" y="4832350"/>
              <a:ext cx="139800" cy="27000"/>
            </a:xfrm>
            <a:custGeom>
              <a:rect b="b" l="l" r="r" t="t"/>
              <a:pathLst>
                <a:path extrusionOk="0" h="120000" w="120000">
                  <a:moveTo>
                    <a:pt x="110769" y="0"/>
                  </a:moveTo>
                  <a:cubicBezTo>
                    <a:pt x="9230" y="0"/>
                    <a:pt x="9230" y="0"/>
                    <a:pt x="9230" y="0"/>
                  </a:cubicBezTo>
                  <a:cubicBezTo>
                    <a:pt x="4615" y="0"/>
                    <a:pt x="0" y="24000"/>
                    <a:pt x="0" y="48000"/>
                  </a:cubicBezTo>
                  <a:cubicBezTo>
                    <a:pt x="0" y="96000"/>
                    <a:pt x="4615" y="120000"/>
                    <a:pt x="9230" y="120000"/>
                  </a:cubicBezTo>
                  <a:cubicBezTo>
                    <a:pt x="110769" y="120000"/>
                    <a:pt x="110769" y="120000"/>
                    <a:pt x="110769" y="120000"/>
                  </a:cubicBezTo>
                  <a:cubicBezTo>
                    <a:pt x="115384" y="120000"/>
                    <a:pt x="120000" y="96000"/>
                    <a:pt x="120000" y="48000"/>
                  </a:cubicBezTo>
                  <a:cubicBezTo>
                    <a:pt x="120000" y="24000"/>
                    <a:pt x="115384" y="0"/>
                    <a:pt x="110769"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 name="Google Shape;66;p14"/>
            <p:cNvSpPr/>
            <p:nvPr/>
          </p:nvSpPr>
          <p:spPr>
            <a:xfrm>
              <a:off x="10421938" y="4875213"/>
              <a:ext cx="139800" cy="20700"/>
            </a:xfrm>
            <a:custGeom>
              <a:rect b="b" l="l" r="r" t="t"/>
              <a:pathLst>
                <a:path extrusionOk="0" h="120000" w="120000">
                  <a:moveTo>
                    <a:pt x="110769" y="0"/>
                  </a:moveTo>
                  <a:cubicBezTo>
                    <a:pt x="9230" y="0"/>
                    <a:pt x="9230" y="0"/>
                    <a:pt x="9230" y="0"/>
                  </a:cubicBezTo>
                  <a:cubicBezTo>
                    <a:pt x="4615" y="0"/>
                    <a:pt x="0" y="30000"/>
                    <a:pt x="0" y="60000"/>
                  </a:cubicBezTo>
                  <a:cubicBezTo>
                    <a:pt x="0" y="90000"/>
                    <a:pt x="4615" y="120000"/>
                    <a:pt x="9230" y="120000"/>
                  </a:cubicBezTo>
                  <a:cubicBezTo>
                    <a:pt x="110769" y="120000"/>
                    <a:pt x="110769" y="120000"/>
                    <a:pt x="110769" y="120000"/>
                  </a:cubicBezTo>
                  <a:cubicBezTo>
                    <a:pt x="115384" y="120000"/>
                    <a:pt x="120000" y="90000"/>
                    <a:pt x="120000" y="60000"/>
                  </a:cubicBezTo>
                  <a:cubicBezTo>
                    <a:pt x="120000" y="30000"/>
                    <a:pt x="115384" y="0"/>
                    <a:pt x="110769"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 name="Google Shape;67;p14"/>
            <p:cNvSpPr/>
            <p:nvPr/>
          </p:nvSpPr>
          <p:spPr>
            <a:xfrm>
              <a:off x="10442575" y="4913313"/>
              <a:ext cx="96900" cy="25500"/>
            </a:xfrm>
            <a:custGeom>
              <a:rect b="b" l="l" r="r" t="t"/>
              <a:pathLst>
                <a:path extrusionOk="0" h="120000" w="120000">
                  <a:moveTo>
                    <a:pt x="100000" y="0"/>
                  </a:moveTo>
                  <a:cubicBezTo>
                    <a:pt x="20000" y="0"/>
                    <a:pt x="20000" y="0"/>
                    <a:pt x="20000" y="0"/>
                  </a:cubicBezTo>
                  <a:cubicBezTo>
                    <a:pt x="6666" y="0"/>
                    <a:pt x="0" y="24000"/>
                    <a:pt x="0" y="48000"/>
                  </a:cubicBezTo>
                  <a:cubicBezTo>
                    <a:pt x="0" y="96000"/>
                    <a:pt x="6666" y="120000"/>
                    <a:pt x="20000" y="120000"/>
                  </a:cubicBezTo>
                  <a:cubicBezTo>
                    <a:pt x="100000" y="120000"/>
                    <a:pt x="100000" y="120000"/>
                    <a:pt x="100000" y="120000"/>
                  </a:cubicBezTo>
                  <a:cubicBezTo>
                    <a:pt x="113333" y="120000"/>
                    <a:pt x="120000" y="96000"/>
                    <a:pt x="120000" y="48000"/>
                  </a:cubicBezTo>
                  <a:cubicBezTo>
                    <a:pt x="120000" y="24000"/>
                    <a:pt x="113333" y="0"/>
                    <a:pt x="100000"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 name="Google Shape;68;p14"/>
            <p:cNvSpPr/>
            <p:nvPr/>
          </p:nvSpPr>
          <p:spPr>
            <a:xfrm>
              <a:off x="10480675" y="4333875"/>
              <a:ext cx="22200" cy="90600"/>
            </a:xfrm>
            <a:custGeom>
              <a:rect b="b" l="l" r="r" t="t"/>
              <a:pathLst>
                <a:path extrusionOk="0" h="120000" w="120000">
                  <a:moveTo>
                    <a:pt x="60000" y="120000"/>
                  </a:moveTo>
                  <a:cubicBezTo>
                    <a:pt x="90000" y="120000"/>
                    <a:pt x="120000" y="112941"/>
                    <a:pt x="120000" y="105882"/>
                  </a:cubicBezTo>
                  <a:cubicBezTo>
                    <a:pt x="120000" y="14117"/>
                    <a:pt x="120000" y="14117"/>
                    <a:pt x="120000" y="14117"/>
                  </a:cubicBezTo>
                  <a:cubicBezTo>
                    <a:pt x="120000" y="7058"/>
                    <a:pt x="90000" y="0"/>
                    <a:pt x="60000" y="0"/>
                  </a:cubicBezTo>
                  <a:cubicBezTo>
                    <a:pt x="30000" y="0"/>
                    <a:pt x="0" y="7058"/>
                    <a:pt x="0" y="14117"/>
                  </a:cubicBezTo>
                  <a:cubicBezTo>
                    <a:pt x="0" y="105882"/>
                    <a:pt x="0" y="105882"/>
                    <a:pt x="0" y="105882"/>
                  </a:cubicBezTo>
                  <a:cubicBezTo>
                    <a:pt x="0" y="112941"/>
                    <a:pt x="30000" y="120000"/>
                    <a:pt x="60000" y="12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 name="Google Shape;69;p14"/>
            <p:cNvSpPr/>
            <p:nvPr/>
          </p:nvSpPr>
          <p:spPr>
            <a:xfrm>
              <a:off x="10679113" y="4602163"/>
              <a:ext cx="74700" cy="20700"/>
            </a:xfrm>
            <a:custGeom>
              <a:rect b="b" l="l" r="r" t="t"/>
              <a:pathLst>
                <a:path extrusionOk="0" h="120000" w="120000">
                  <a:moveTo>
                    <a:pt x="0" y="60000"/>
                  </a:moveTo>
                  <a:cubicBezTo>
                    <a:pt x="0" y="90000"/>
                    <a:pt x="8571" y="120000"/>
                    <a:pt x="17142" y="120000"/>
                  </a:cubicBezTo>
                  <a:cubicBezTo>
                    <a:pt x="102857" y="120000"/>
                    <a:pt x="102857" y="120000"/>
                    <a:pt x="102857" y="120000"/>
                  </a:cubicBezTo>
                  <a:cubicBezTo>
                    <a:pt x="111428" y="120000"/>
                    <a:pt x="119999" y="90000"/>
                    <a:pt x="119999" y="60000"/>
                  </a:cubicBezTo>
                  <a:cubicBezTo>
                    <a:pt x="119999" y="30000"/>
                    <a:pt x="111428" y="0"/>
                    <a:pt x="102857" y="0"/>
                  </a:cubicBezTo>
                  <a:cubicBezTo>
                    <a:pt x="17142" y="0"/>
                    <a:pt x="17142" y="0"/>
                    <a:pt x="17142" y="0"/>
                  </a:cubicBezTo>
                  <a:cubicBezTo>
                    <a:pt x="8571" y="0"/>
                    <a:pt x="0" y="30000"/>
                    <a:pt x="0" y="6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 name="Google Shape;70;p14"/>
            <p:cNvSpPr/>
            <p:nvPr/>
          </p:nvSpPr>
          <p:spPr>
            <a:xfrm>
              <a:off x="10229850" y="4602163"/>
              <a:ext cx="74700" cy="20700"/>
            </a:xfrm>
            <a:custGeom>
              <a:rect b="b" l="l" r="r" t="t"/>
              <a:pathLst>
                <a:path extrusionOk="0" h="120000" w="120000">
                  <a:moveTo>
                    <a:pt x="17142" y="120000"/>
                  </a:moveTo>
                  <a:cubicBezTo>
                    <a:pt x="102857" y="120000"/>
                    <a:pt x="102857" y="120000"/>
                    <a:pt x="102857" y="120000"/>
                  </a:cubicBezTo>
                  <a:cubicBezTo>
                    <a:pt x="111428" y="120000"/>
                    <a:pt x="119999" y="90000"/>
                    <a:pt x="119999" y="60000"/>
                  </a:cubicBezTo>
                  <a:cubicBezTo>
                    <a:pt x="119999" y="30000"/>
                    <a:pt x="111428" y="0"/>
                    <a:pt x="102857" y="0"/>
                  </a:cubicBezTo>
                  <a:cubicBezTo>
                    <a:pt x="17142" y="0"/>
                    <a:pt x="17142" y="0"/>
                    <a:pt x="17142" y="0"/>
                  </a:cubicBezTo>
                  <a:cubicBezTo>
                    <a:pt x="8571" y="0"/>
                    <a:pt x="0" y="30000"/>
                    <a:pt x="0" y="60000"/>
                  </a:cubicBezTo>
                  <a:cubicBezTo>
                    <a:pt x="0" y="90000"/>
                    <a:pt x="8571" y="120000"/>
                    <a:pt x="17142" y="12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 name="Google Shape;71;p14"/>
            <p:cNvSpPr/>
            <p:nvPr/>
          </p:nvSpPr>
          <p:spPr>
            <a:xfrm>
              <a:off x="10282238" y="4402138"/>
              <a:ext cx="81000" cy="81000"/>
            </a:xfrm>
            <a:custGeom>
              <a:rect b="b" l="l" r="r" t="t"/>
              <a:pathLst>
                <a:path extrusionOk="0" h="120000" w="120000">
                  <a:moveTo>
                    <a:pt x="88000" y="112000"/>
                  </a:moveTo>
                  <a:cubicBezTo>
                    <a:pt x="88000" y="120000"/>
                    <a:pt x="96000" y="120000"/>
                    <a:pt x="104000" y="120000"/>
                  </a:cubicBezTo>
                  <a:cubicBezTo>
                    <a:pt x="104000" y="120000"/>
                    <a:pt x="112000" y="120000"/>
                    <a:pt x="112000" y="112000"/>
                  </a:cubicBezTo>
                  <a:cubicBezTo>
                    <a:pt x="120000" y="112000"/>
                    <a:pt x="120000" y="96000"/>
                    <a:pt x="112000" y="88000"/>
                  </a:cubicBezTo>
                  <a:cubicBezTo>
                    <a:pt x="32000" y="8000"/>
                    <a:pt x="32000" y="8000"/>
                    <a:pt x="32000" y="8000"/>
                  </a:cubicBezTo>
                  <a:cubicBezTo>
                    <a:pt x="32000" y="0"/>
                    <a:pt x="16000" y="0"/>
                    <a:pt x="8000" y="8000"/>
                  </a:cubicBezTo>
                  <a:cubicBezTo>
                    <a:pt x="0" y="16000"/>
                    <a:pt x="0" y="32000"/>
                    <a:pt x="8000" y="40000"/>
                  </a:cubicBezTo>
                  <a:lnTo>
                    <a:pt x="88000" y="11200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 name="Google Shape;72;p14"/>
            <p:cNvSpPr/>
            <p:nvPr/>
          </p:nvSpPr>
          <p:spPr>
            <a:xfrm>
              <a:off x="10620375" y="4402138"/>
              <a:ext cx="79500" cy="81000"/>
            </a:xfrm>
            <a:custGeom>
              <a:rect b="b" l="l" r="r" t="t"/>
              <a:pathLst>
                <a:path extrusionOk="0" h="120000" w="120000">
                  <a:moveTo>
                    <a:pt x="16000" y="120000"/>
                  </a:moveTo>
                  <a:cubicBezTo>
                    <a:pt x="24000" y="120000"/>
                    <a:pt x="32000" y="120000"/>
                    <a:pt x="32000" y="112000"/>
                  </a:cubicBezTo>
                  <a:cubicBezTo>
                    <a:pt x="112000" y="40000"/>
                    <a:pt x="112000" y="40000"/>
                    <a:pt x="112000" y="40000"/>
                  </a:cubicBezTo>
                  <a:cubicBezTo>
                    <a:pt x="120000" y="32000"/>
                    <a:pt x="120000" y="16000"/>
                    <a:pt x="112000" y="8000"/>
                  </a:cubicBezTo>
                  <a:cubicBezTo>
                    <a:pt x="104000" y="0"/>
                    <a:pt x="88000" y="0"/>
                    <a:pt x="88000" y="8000"/>
                  </a:cubicBezTo>
                  <a:cubicBezTo>
                    <a:pt x="8000" y="88000"/>
                    <a:pt x="8000" y="88000"/>
                    <a:pt x="8000" y="88000"/>
                  </a:cubicBezTo>
                  <a:cubicBezTo>
                    <a:pt x="0" y="96000"/>
                    <a:pt x="0" y="112000"/>
                    <a:pt x="8000" y="112000"/>
                  </a:cubicBezTo>
                  <a:cubicBezTo>
                    <a:pt x="8000" y="120000"/>
                    <a:pt x="16000" y="120000"/>
                    <a:pt x="16000" y="12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 name="Google Shape;73;p14"/>
            <p:cNvSpPr/>
            <p:nvPr/>
          </p:nvSpPr>
          <p:spPr>
            <a:xfrm>
              <a:off x="10347325" y="4478338"/>
              <a:ext cx="288900" cy="331800"/>
            </a:xfrm>
            <a:custGeom>
              <a:rect b="b" l="l" r="r" t="t"/>
              <a:pathLst>
                <a:path extrusionOk="0" h="120000" w="120000">
                  <a:moveTo>
                    <a:pt x="17777" y="89032"/>
                  </a:moveTo>
                  <a:cubicBezTo>
                    <a:pt x="26666" y="96774"/>
                    <a:pt x="31111" y="106451"/>
                    <a:pt x="31111" y="116129"/>
                  </a:cubicBezTo>
                  <a:cubicBezTo>
                    <a:pt x="31111" y="118064"/>
                    <a:pt x="33333" y="120000"/>
                    <a:pt x="35555" y="120000"/>
                  </a:cubicBezTo>
                  <a:cubicBezTo>
                    <a:pt x="82222" y="120000"/>
                    <a:pt x="82222" y="120000"/>
                    <a:pt x="82222" y="120000"/>
                  </a:cubicBezTo>
                  <a:cubicBezTo>
                    <a:pt x="84444" y="120000"/>
                    <a:pt x="86666" y="118064"/>
                    <a:pt x="86666" y="116129"/>
                  </a:cubicBezTo>
                  <a:cubicBezTo>
                    <a:pt x="86666" y="114193"/>
                    <a:pt x="86666" y="114193"/>
                    <a:pt x="86666" y="114193"/>
                  </a:cubicBezTo>
                  <a:cubicBezTo>
                    <a:pt x="86666" y="106451"/>
                    <a:pt x="91111" y="96774"/>
                    <a:pt x="100000" y="90967"/>
                  </a:cubicBezTo>
                  <a:cubicBezTo>
                    <a:pt x="113333" y="81290"/>
                    <a:pt x="120000" y="67741"/>
                    <a:pt x="120000" y="52258"/>
                  </a:cubicBezTo>
                  <a:cubicBezTo>
                    <a:pt x="120000" y="38709"/>
                    <a:pt x="111111" y="25161"/>
                    <a:pt x="100000" y="15483"/>
                  </a:cubicBezTo>
                  <a:cubicBezTo>
                    <a:pt x="86666" y="3870"/>
                    <a:pt x="68888" y="0"/>
                    <a:pt x="53333" y="1935"/>
                  </a:cubicBezTo>
                  <a:cubicBezTo>
                    <a:pt x="26666" y="3870"/>
                    <a:pt x="4444" y="23225"/>
                    <a:pt x="0" y="46451"/>
                  </a:cubicBezTo>
                  <a:cubicBezTo>
                    <a:pt x="0" y="63870"/>
                    <a:pt x="4444" y="79354"/>
                    <a:pt x="17777" y="89032"/>
                  </a:cubicBezTo>
                  <a:close/>
                  <a:moveTo>
                    <a:pt x="11111" y="48387"/>
                  </a:moveTo>
                  <a:cubicBezTo>
                    <a:pt x="13333" y="29032"/>
                    <a:pt x="31111" y="13548"/>
                    <a:pt x="53333" y="11612"/>
                  </a:cubicBezTo>
                  <a:cubicBezTo>
                    <a:pt x="68888" y="9677"/>
                    <a:pt x="82222" y="13548"/>
                    <a:pt x="93333" y="21290"/>
                  </a:cubicBezTo>
                  <a:cubicBezTo>
                    <a:pt x="102222" y="29032"/>
                    <a:pt x="108888" y="40645"/>
                    <a:pt x="108888" y="52258"/>
                  </a:cubicBezTo>
                  <a:cubicBezTo>
                    <a:pt x="108888" y="65806"/>
                    <a:pt x="102222" y="75483"/>
                    <a:pt x="93333" y="85161"/>
                  </a:cubicBezTo>
                  <a:cubicBezTo>
                    <a:pt x="84444" y="90967"/>
                    <a:pt x="77777" y="102580"/>
                    <a:pt x="77777" y="112258"/>
                  </a:cubicBezTo>
                  <a:cubicBezTo>
                    <a:pt x="40000" y="112258"/>
                    <a:pt x="40000" y="112258"/>
                    <a:pt x="40000" y="112258"/>
                  </a:cubicBezTo>
                  <a:cubicBezTo>
                    <a:pt x="40000" y="100645"/>
                    <a:pt x="33333" y="90967"/>
                    <a:pt x="26666" y="83225"/>
                  </a:cubicBezTo>
                  <a:cubicBezTo>
                    <a:pt x="15555" y="73548"/>
                    <a:pt x="8888" y="61935"/>
                    <a:pt x="11111" y="48387"/>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74" name="Google Shape;74;p14"/>
          <p:cNvGrpSpPr/>
          <p:nvPr/>
        </p:nvGrpSpPr>
        <p:grpSpPr>
          <a:xfrm>
            <a:off x="0" y="0"/>
            <a:ext cx="2266938" cy="1754200"/>
            <a:chOff x="9598025" y="882650"/>
            <a:chExt cx="2266938" cy="1754200"/>
          </a:xfrm>
        </p:grpSpPr>
        <p:sp>
          <p:nvSpPr>
            <p:cNvPr id="75" name="Google Shape;75;p14"/>
            <p:cNvSpPr/>
            <p:nvPr/>
          </p:nvSpPr>
          <p:spPr>
            <a:xfrm>
              <a:off x="10239375" y="1881188"/>
              <a:ext cx="139800" cy="90600"/>
            </a:xfrm>
            <a:custGeom>
              <a:rect b="b" l="l" r="r" t="t"/>
              <a:pathLst>
                <a:path extrusionOk="0" h="120000" w="120000">
                  <a:moveTo>
                    <a:pt x="106153" y="28235"/>
                  </a:moveTo>
                  <a:cubicBezTo>
                    <a:pt x="50769" y="28235"/>
                    <a:pt x="50769" y="28235"/>
                    <a:pt x="50769" y="28235"/>
                  </a:cubicBezTo>
                  <a:cubicBezTo>
                    <a:pt x="110769" y="91764"/>
                    <a:pt x="110769" y="91764"/>
                    <a:pt x="110769" y="91764"/>
                  </a:cubicBezTo>
                  <a:cubicBezTo>
                    <a:pt x="115384" y="91764"/>
                    <a:pt x="120000" y="105882"/>
                    <a:pt x="115384" y="112941"/>
                  </a:cubicBezTo>
                  <a:cubicBezTo>
                    <a:pt x="110769" y="120000"/>
                    <a:pt x="106153" y="120000"/>
                    <a:pt x="101538" y="120000"/>
                  </a:cubicBezTo>
                  <a:cubicBezTo>
                    <a:pt x="4615" y="28235"/>
                    <a:pt x="4615" y="28235"/>
                    <a:pt x="4615" y="28235"/>
                  </a:cubicBezTo>
                  <a:cubicBezTo>
                    <a:pt x="4615" y="28235"/>
                    <a:pt x="0" y="14117"/>
                    <a:pt x="0" y="7058"/>
                  </a:cubicBezTo>
                  <a:cubicBezTo>
                    <a:pt x="4615" y="0"/>
                    <a:pt x="9230" y="0"/>
                    <a:pt x="13846" y="0"/>
                  </a:cubicBezTo>
                  <a:cubicBezTo>
                    <a:pt x="106153" y="0"/>
                    <a:pt x="106153" y="0"/>
                    <a:pt x="106153" y="0"/>
                  </a:cubicBezTo>
                  <a:cubicBezTo>
                    <a:pt x="110769" y="0"/>
                    <a:pt x="115384" y="7058"/>
                    <a:pt x="115384" y="14117"/>
                  </a:cubicBezTo>
                  <a:cubicBezTo>
                    <a:pt x="115384" y="21176"/>
                    <a:pt x="110769" y="28235"/>
                    <a:pt x="106153" y="28235"/>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 name="Google Shape;76;p14"/>
            <p:cNvSpPr/>
            <p:nvPr/>
          </p:nvSpPr>
          <p:spPr>
            <a:xfrm>
              <a:off x="9598025" y="882650"/>
              <a:ext cx="995400" cy="1546200"/>
            </a:xfrm>
            <a:custGeom>
              <a:rect b="b" l="l" r="r" t="t"/>
              <a:pathLst>
                <a:path extrusionOk="0" h="120000" w="120000">
                  <a:moveTo>
                    <a:pt x="119354" y="70000"/>
                  </a:moveTo>
                  <a:cubicBezTo>
                    <a:pt x="119354" y="69583"/>
                    <a:pt x="120000" y="69166"/>
                    <a:pt x="119354" y="69166"/>
                  </a:cubicBezTo>
                  <a:cubicBezTo>
                    <a:pt x="119354" y="68750"/>
                    <a:pt x="119354" y="68333"/>
                    <a:pt x="118709" y="68333"/>
                  </a:cubicBezTo>
                  <a:cubicBezTo>
                    <a:pt x="107096" y="65833"/>
                    <a:pt x="107096" y="65833"/>
                    <a:pt x="107096" y="65833"/>
                  </a:cubicBezTo>
                  <a:cubicBezTo>
                    <a:pt x="109677" y="60833"/>
                    <a:pt x="109677" y="60833"/>
                    <a:pt x="109677" y="60833"/>
                  </a:cubicBezTo>
                  <a:cubicBezTo>
                    <a:pt x="110322" y="60833"/>
                    <a:pt x="110322" y="60416"/>
                    <a:pt x="109677" y="60416"/>
                  </a:cubicBezTo>
                  <a:cubicBezTo>
                    <a:pt x="109677" y="60000"/>
                    <a:pt x="109032" y="60000"/>
                    <a:pt x="109032" y="59583"/>
                  </a:cubicBezTo>
                  <a:cubicBezTo>
                    <a:pt x="81290" y="55416"/>
                    <a:pt x="81290" y="55416"/>
                    <a:pt x="81290" y="55416"/>
                  </a:cubicBezTo>
                  <a:cubicBezTo>
                    <a:pt x="101935" y="48333"/>
                    <a:pt x="101935" y="48333"/>
                    <a:pt x="101935" y="48333"/>
                  </a:cubicBezTo>
                  <a:cubicBezTo>
                    <a:pt x="101935" y="48333"/>
                    <a:pt x="102580" y="47916"/>
                    <a:pt x="102580" y="47500"/>
                  </a:cubicBezTo>
                  <a:cubicBezTo>
                    <a:pt x="102580" y="47500"/>
                    <a:pt x="103225" y="43333"/>
                    <a:pt x="98064" y="39166"/>
                  </a:cubicBezTo>
                  <a:cubicBezTo>
                    <a:pt x="92903" y="35833"/>
                    <a:pt x="85161" y="33750"/>
                    <a:pt x="73548" y="33750"/>
                  </a:cubicBezTo>
                  <a:cubicBezTo>
                    <a:pt x="73548" y="25416"/>
                    <a:pt x="73548" y="25416"/>
                    <a:pt x="73548" y="25416"/>
                  </a:cubicBezTo>
                  <a:cubicBezTo>
                    <a:pt x="100000" y="0"/>
                    <a:pt x="100000" y="0"/>
                    <a:pt x="100000" y="0"/>
                  </a:cubicBezTo>
                  <a:cubicBezTo>
                    <a:pt x="96129" y="0"/>
                    <a:pt x="96129" y="0"/>
                    <a:pt x="96129" y="0"/>
                  </a:cubicBezTo>
                  <a:cubicBezTo>
                    <a:pt x="70967" y="24166"/>
                    <a:pt x="70967" y="24166"/>
                    <a:pt x="70967" y="24166"/>
                  </a:cubicBezTo>
                  <a:cubicBezTo>
                    <a:pt x="70322" y="24583"/>
                    <a:pt x="70322" y="24583"/>
                    <a:pt x="70322" y="25000"/>
                  </a:cubicBezTo>
                  <a:cubicBezTo>
                    <a:pt x="70322" y="34583"/>
                    <a:pt x="70322" y="34583"/>
                    <a:pt x="70322" y="34583"/>
                  </a:cubicBezTo>
                  <a:cubicBezTo>
                    <a:pt x="70322" y="35416"/>
                    <a:pt x="70967" y="35833"/>
                    <a:pt x="72258" y="35833"/>
                  </a:cubicBezTo>
                  <a:cubicBezTo>
                    <a:pt x="83225" y="35833"/>
                    <a:pt x="90967" y="37500"/>
                    <a:pt x="95483" y="40416"/>
                  </a:cubicBezTo>
                  <a:cubicBezTo>
                    <a:pt x="99354" y="42916"/>
                    <a:pt x="99354" y="45833"/>
                    <a:pt x="99354" y="47083"/>
                  </a:cubicBezTo>
                  <a:cubicBezTo>
                    <a:pt x="76129" y="54583"/>
                    <a:pt x="76129" y="54583"/>
                    <a:pt x="76129" y="54583"/>
                  </a:cubicBezTo>
                  <a:cubicBezTo>
                    <a:pt x="76129" y="55000"/>
                    <a:pt x="75483" y="55416"/>
                    <a:pt x="75483" y="55833"/>
                  </a:cubicBezTo>
                  <a:cubicBezTo>
                    <a:pt x="75483" y="56250"/>
                    <a:pt x="76129" y="56250"/>
                    <a:pt x="76774" y="56666"/>
                  </a:cubicBezTo>
                  <a:cubicBezTo>
                    <a:pt x="106451" y="61250"/>
                    <a:pt x="106451" y="61250"/>
                    <a:pt x="106451" y="61250"/>
                  </a:cubicBezTo>
                  <a:cubicBezTo>
                    <a:pt x="103870" y="66250"/>
                    <a:pt x="103870" y="66250"/>
                    <a:pt x="103870" y="66250"/>
                  </a:cubicBezTo>
                  <a:cubicBezTo>
                    <a:pt x="103870" y="66666"/>
                    <a:pt x="103870" y="66666"/>
                    <a:pt x="103870" y="67083"/>
                  </a:cubicBezTo>
                  <a:cubicBezTo>
                    <a:pt x="104516" y="67500"/>
                    <a:pt x="104516" y="67500"/>
                    <a:pt x="105161" y="67500"/>
                  </a:cubicBezTo>
                  <a:cubicBezTo>
                    <a:pt x="115483" y="70000"/>
                    <a:pt x="115483" y="70000"/>
                    <a:pt x="115483" y="70000"/>
                  </a:cubicBezTo>
                  <a:cubicBezTo>
                    <a:pt x="101935" y="81666"/>
                    <a:pt x="101935" y="81666"/>
                    <a:pt x="101935" y="81666"/>
                  </a:cubicBezTo>
                  <a:cubicBezTo>
                    <a:pt x="101935" y="82083"/>
                    <a:pt x="101935" y="82083"/>
                    <a:pt x="101935" y="82500"/>
                  </a:cubicBezTo>
                  <a:cubicBezTo>
                    <a:pt x="101935" y="96666"/>
                    <a:pt x="97419" y="102083"/>
                    <a:pt x="97419" y="102083"/>
                  </a:cubicBezTo>
                  <a:cubicBezTo>
                    <a:pt x="96774" y="102500"/>
                    <a:pt x="96774" y="102916"/>
                    <a:pt x="96774" y="102916"/>
                  </a:cubicBezTo>
                  <a:cubicBezTo>
                    <a:pt x="97419" y="103333"/>
                    <a:pt x="97419" y="103333"/>
                    <a:pt x="98064" y="103750"/>
                  </a:cubicBezTo>
                  <a:cubicBezTo>
                    <a:pt x="111612" y="105833"/>
                    <a:pt x="113548" y="112916"/>
                    <a:pt x="114193" y="116666"/>
                  </a:cubicBezTo>
                  <a:cubicBezTo>
                    <a:pt x="105806" y="112083"/>
                    <a:pt x="101935" y="112083"/>
                    <a:pt x="89677" y="111666"/>
                  </a:cubicBezTo>
                  <a:cubicBezTo>
                    <a:pt x="82580" y="111666"/>
                    <a:pt x="73548" y="111666"/>
                    <a:pt x="60000" y="110833"/>
                  </a:cubicBezTo>
                  <a:cubicBezTo>
                    <a:pt x="40000" y="109166"/>
                    <a:pt x="25806" y="104166"/>
                    <a:pt x="18709" y="95833"/>
                  </a:cubicBezTo>
                  <a:cubicBezTo>
                    <a:pt x="13548" y="89583"/>
                    <a:pt x="14193" y="83333"/>
                    <a:pt x="14193" y="83333"/>
                  </a:cubicBezTo>
                  <a:cubicBezTo>
                    <a:pt x="14193" y="83333"/>
                    <a:pt x="14193" y="83333"/>
                    <a:pt x="14193" y="83333"/>
                  </a:cubicBezTo>
                  <a:cubicBezTo>
                    <a:pt x="14193" y="83333"/>
                    <a:pt x="14193" y="78333"/>
                    <a:pt x="14193" y="69583"/>
                  </a:cubicBezTo>
                  <a:cubicBezTo>
                    <a:pt x="14193" y="53750"/>
                    <a:pt x="26451" y="49166"/>
                    <a:pt x="27096" y="49166"/>
                  </a:cubicBezTo>
                  <a:cubicBezTo>
                    <a:pt x="27096" y="49166"/>
                    <a:pt x="27741" y="48750"/>
                    <a:pt x="27741" y="48333"/>
                  </a:cubicBezTo>
                  <a:cubicBezTo>
                    <a:pt x="27741" y="32500"/>
                    <a:pt x="27741" y="32500"/>
                    <a:pt x="27741" y="32500"/>
                  </a:cubicBezTo>
                  <a:cubicBezTo>
                    <a:pt x="27741" y="32083"/>
                    <a:pt x="27741" y="32083"/>
                    <a:pt x="27096" y="31666"/>
                  </a:cubicBezTo>
                  <a:cubicBezTo>
                    <a:pt x="21935" y="28333"/>
                    <a:pt x="21935" y="28333"/>
                    <a:pt x="21935" y="28333"/>
                  </a:cubicBezTo>
                  <a:cubicBezTo>
                    <a:pt x="10322" y="20833"/>
                    <a:pt x="3225" y="10833"/>
                    <a:pt x="3225" y="0"/>
                  </a:cubicBezTo>
                  <a:cubicBezTo>
                    <a:pt x="0" y="0"/>
                    <a:pt x="0" y="0"/>
                    <a:pt x="0" y="0"/>
                  </a:cubicBezTo>
                  <a:cubicBezTo>
                    <a:pt x="645" y="11250"/>
                    <a:pt x="7096" y="21666"/>
                    <a:pt x="19354" y="29583"/>
                  </a:cubicBezTo>
                  <a:cubicBezTo>
                    <a:pt x="24516" y="32916"/>
                    <a:pt x="24516" y="32916"/>
                    <a:pt x="24516" y="32916"/>
                  </a:cubicBezTo>
                  <a:cubicBezTo>
                    <a:pt x="24516" y="47916"/>
                    <a:pt x="24516" y="47916"/>
                    <a:pt x="24516" y="47916"/>
                  </a:cubicBezTo>
                  <a:cubicBezTo>
                    <a:pt x="21290" y="49166"/>
                    <a:pt x="10967" y="54583"/>
                    <a:pt x="10967" y="69583"/>
                  </a:cubicBezTo>
                  <a:cubicBezTo>
                    <a:pt x="10967" y="77916"/>
                    <a:pt x="10967" y="82916"/>
                    <a:pt x="10967" y="83333"/>
                  </a:cubicBezTo>
                  <a:cubicBezTo>
                    <a:pt x="10967" y="84583"/>
                    <a:pt x="9677" y="109166"/>
                    <a:pt x="60000" y="112500"/>
                  </a:cubicBezTo>
                  <a:cubicBezTo>
                    <a:pt x="73548" y="113333"/>
                    <a:pt x="82580" y="113750"/>
                    <a:pt x="89677" y="113750"/>
                  </a:cubicBezTo>
                  <a:cubicBezTo>
                    <a:pt x="103225" y="114166"/>
                    <a:pt x="105161" y="114166"/>
                    <a:pt x="114193" y="119583"/>
                  </a:cubicBezTo>
                  <a:cubicBezTo>
                    <a:pt x="114838" y="119583"/>
                    <a:pt x="115483" y="120000"/>
                    <a:pt x="116129" y="119583"/>
                  </a:cubicBezTo>
                  <a:cubicBezTo>
                    <a:pt x="116774" y="119583"/>
                    <a:pt x="116774" y="119166"/>
                    <a:pt x="116774" y="118750"/>
                  </a:cubicBezTo>
                  <a:cubicBezTo>
                    <a:pt x="116774" y="118750"/>
                    <a:pt x="118709" y="105833"/>
                    <a:pt x="100645" y="102083"/>
                  </a:cubicBezTo>
                  <a:cubicBezTo>
                    <a:pt x="101935" y="99583"/>
                    <a:pt x="104516" y="93750"/>
                    <a:pt x="105161" y="82500"/>
                  </a:cubicBezTo>
                  <a:lnTo>
                    <a:pt x="119354" y="7000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 name="Google Shape;77;p14"/>
            <p:cNvSpPr/>
            <p:nvPr/>
          </p:nvSpPr>
          <p:spPr>
            <a:xfrm>
              <a:off x="10672763" y="1581150"/>
              <a:ext cx="1192200" cy="1055700"/>
            </a:xfrm>
            <a:custGeom>
              <a:rect b="b" l="l" r="r" t="t"/>
              <a:pathLst>
                <a:path extrusionOk="0" h="120000" w="120000">
                  <a:moveTo>
                    <a:pt x="59730" y="120000"/>
                  </a:moveTo>
                  <a:cubicBezTo>
                    <a:pt x="26905" y="120000"/>
                    <a:pt x="0" y="95025"/>
                    <a:pt x="0" y="64568"/>
                  </a:cubicBezTo>
                  <a:cubicBezTo>
                    <a:pt x="0" y="49949"/>
                    <a:pt x="5919" y="35939"/>
                    <a:pt x="17219" y="25583"/>
                  </a:cubicBezTo>
                  <a:cubicBezTo>
                    <a:pt x="2152" y="2436"/>
                    <a:pt x="2152" y="2436"/>
                    <a:pt x="2152" y="2436"/>
                  </a:cubicBezTo>
                  <a:cubicBezTo>
                    <a:pt x="1614" y="1827"/>
                    <a:pt x="1614" y="1218"/>
                    <a:pt x="2152" y="609"/>
                  </a:cubicBezTo>
                  <a:cubicBezTo>
                    <a:pt x="2152" y="609"/>
                    <a:pt x="2690" y="0"/>
                    <a:pt x="2690" y="0"/>
                  </a:cubicBezTo>
                  <a:cubicBezTo>
                    <a:pt x="3228" y="0"/>
                    <a:pt x="3228" y="0"/>
                    <a:pt x="3228" y="0"/>
                  </a:cubicBezTo>
                  <a:cubicBezTo>
                    <a:pt x="39282" y="12182"/>
                    <a:pt x="39282" y="12182"/>
                    <a:pt x="39282" y="12182"/>
                  </a:cubicBezTo>
                  <a:cubicBezTo>
                    <a:pt x="45739" y="9746"/>
                    <a:pt x="52735" y="9137"/>
                    <a:pt x="59730" y="9137"/>
                  </a:cubicBezTo>
                  <a:cubicBezTo>
                    <a:pt x="93094" y="9137"/>
                    <a:pt x="119999" y="34111"/>
                    <a:pt x="119999" y="64568"/>
                  </a:cubicBezTo>
                  <a:cubicBezTo>
                    <a:pt x="119999" y="95025"/>
                    <a:pt x="93094" y="120000"/>
                    <a:pt x="59730" y="120000"/>
                  </a:cubicBezTo>
                  <a:close/>
                  <a:moveTo>
                    <a:pt x="59730" y="11573"/>
                  </a:moveTo>
                  <a:cubicBezTo>
                    <a:pt x="52735" y="11573"/>
                    <a:pt x="46278" y="12791"/>
                    <a:pt x="39820" y="15228"/>
                  </a:cubicBezTo>
                  <a:cubicBezTo>
                    <a:pt x="39282" y="15228"/>
                    <a:pt x="39282" y="15228"/>
                    <a:pt x="38744" y="15228"/>
                  </a:cubicBezTo>
                  <a:cubicBezTo>
                    <a:pt x="6457" y="4263"/>
                    <a:pt x="6457" y="4263"/>
                    <a:pt x="6457" y="4263"/>
                  </a:cubicBezTo>
                  <a:cubicBezTo>
                    <a:pt x="19910" y="24974"/>
                    <a:pt x="19910" y="24974"/>
                    <a:pt x="19910" y="24974"/>
                  </a:cubicBezTo>
                  <a:cubicBezTo>
                    <a:pt x="19910" y="25583"/>
                    <a:pt x="19910" y="26192"/>
                    <a:pt x="19372" y="26802"/>
                  </a:cubicBezTo>
                  <a:cubicBezTo>
                    <a:pt x="8609" y="37157"/>
                    <a:pt x="2152" y="50558"/>
                    <a:pt x="2152" y="64568"/>
                  </a:cubicBezTo>
                  <a:cubicBezTo>
                    <a:pt x="2152" y="93807"/>
                    <a:pt x="27982" y="117563"/>
                    <a:pt x="59730" y="117563"/>
                  </a:cubicBezTo>
                  <a:cubicBezTo>
                    <a:pt x="91479" y="117563"/>
                    <a:pt x="117309" y="93807"/>
                    <a:pt x="117309" y="64568"/>
                  </a:cubicBezTo>
                  <a:cubicBezTo>
                    <a:pt x="117309" y="35329"/>
                    <a:pt x="91479" y="11573"/>
                    <a:pt x="59730" y="1157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 name="Google Shape;78;p14"/>
            <p:cNvSpPr/>
            <p:nvPr/>
          </p:nvSpPr>
          <p:spPr>
            <a:xfrm>
              <a:off x="10914063" y="1881188"/>
              <a:ext cx="679500" cy="531900"/>
            </a:xfrm>
            <a:custGeom>
              <a:rect b="b" l="l" r="r" t="t"/>
              <a:pathLst>
                <a:path extrusionOk="0" h="120000" w="120000">
                  <a:moveTo>
                    <a:pt x="92598" y="86060"/>
                  </a:moveTo>
                  <a:cubicBezTo>
                    <a:pt x="90708" y="84848"/>
                    <a:pt x="87874" y="84848"/>
                    <a:pt x="85984" y="86060"/>
                  </a:cubicBezTo>
                  <a:cubicBezTo>
                    <a:pt x="79370" y="76363"/>
                    <a:pt x="79370" y="76363"/>
                    <a:pt x="79370" y="76363"/>
                  </a:cubicBezTo>
                  <a:cubicBezTo>
                    <a:pt x="80314" y="73939"/>
                    <a:pt x="82204" y="71515"/>
                    <a:pt x="83149" y="69090"/>
                  </a:cubicBezTo>
                  <a:cubicBezTo>
                    <a:pt x="85039" y="64242"/>
                    <a:pt x="85984" y="59393"/>
                    <a:pt x="85039" y="54545"/>
                  </a:cubicBezTo>
                  <a:cubicBezTo>
                    <a:pt x="104881" y="47272"/>
                    <a:pt x="104881" y="47272"/>
                    <a:pt x="104881" y="47272"/>
                  </a:cubicBezTo>
                  <a:cubicBezTo>
                    <a:pt x="105826" y="48484"/>
                    <a:pt x="106771" y="49696"/>
                    <a:pt x="107716" y="50909"/>
                  </a:cubicBezTo>
                  <a:cubicBezTo>
                    <a:pt x="111496" y="53333"/>
                    <a:pt x="116220" y="50909"/>
                    <a:pt x="118110" y="46060"/>
                  </a:cubicBezTo>
                  <a:cubicBezTo>
                    <a:pt x="120000" y="41212"/>
                    <a:pt x="119055" y="35151"/>
                    <a:pt x="115275" y="32727"/>
                  </a:cubicBezTo>
                  <a:cubicBezTo>
                    <a:pt x="111496" y="30303"/>
                    <a:pt x="106771" y="31515"/>
                    <a:pt x="104881" y="36363"/>
                  </a:cubicBezTo>
                  <a:cubicBezTo>
                    <a:pt x="103937" y="38787"/>
                    <a:pt x="103937" y="40000"/>
                    <a:pt x="103937" y="41212"/>
                  </a:cubicBezTo>
                  <a:cubicBezTo>
                    <a:pt x="84094" y="49696"/>
                    <a:pt x="84094" y="49696"/>
                    <a:pt x="84094" y="49696"/>
                  </a:cubicBezTo>
                  <a:cubicBezTo>
                    <a:pt x="82204" y="44848"/>
                    <a:pt x="79370" y="41212"/>
                    <a:pt x="76535" y="38787"/>
                  </a:cubicBezTo>
                  <a:cubicBezTo>
                    <a:pt x="70866" y="35151"/>
                    <a:pt x="64251" y="36363"/>
                    <a:pt x="58582" y="40000"/>
                  </a:cubicBezTo>
                  <a:cubicBezTo>
                    <a:pt x="44409" y="16969"/>
                    <a:pt x="44409" y="16969"/>
                    <a:pt x="44409" y="16969"/>
                  </a:cubicBezTo>
                  <a:cubicBezTo>
                    <a:pt x="45354" y="16969"/>
                    <a:pt x="45354" y="16969"/>
                    <a:pt x="45354" y="15757"/>
                  </a:cubicBezTo>
                  <a:cubicBezTo>
                    <a:pt x="47244" y="10909"/>
                    <a:pt x="46299" y="4848"/>
                    <a:pt x="42519" y="2424"/>
                  </a:cubicBezTo>
                  <a:cubicBezTo>
                    <a:pt x="37795" y="0"/>
                    <a:pt x="33070" y="1212"/>
                    <a:pt x="31181" y="6060"/>
                  </a:cubicBezTo>
                  <a:cubicBezTo>
                    <a:pt x="29291" y="10909"/>
                    <a:pt x="31181" y="18181"/>
                    <a:pt x="34960" y="20606"/>
                  </a:cubicBezTo>
                  <a:cubicBezTo>
                    <a:pt x="36850" y="21818"/>
                    <a:pt x="38740" y="21818"/>
                    <a:pt x="41574" y="20606"/>
                  </a:cubicBezTo>
                  <a:cubicBezTo>
                    <a:pt x="55748" y="43636"/>
                    <a:pt x="55748" y="43636"/>
                    <a:pt x="55748" y="43636"/>
                  </a:cubicBezTo>
                  <a:cubicBezTo>
                    <a:pt x="54803" y="44848"/>
                    <a:pt x="53858" y="46060"/>
                    <a:pt x="52913" y="48484"/>
                  </a:cubicBezTo>
                  <a:cubicBezTo>
                    <a:pt x="51023" y="53333"/>
                    <a:pt x="50078" y="58181"/>
                    <a:pt x="51023" y="63030"/>
                  </a:cubicBezTo>
                  <a:cubicBezTo>
                    <a:pt x="16062" y="76363"/>
                    <a:pt x="16062" y="76363"/>
                    <a:pt x="16062" y="76363"/>
                  </a:cubicBezTo>
                  <a:cubicBezTo>
                    <a:pt x="15118" y="75151"/>
                    <a:pt x="14173" y="73939"/>
                    <a:pt x="13228" y="72727"/>
                  </a:cubicBezTo>
                  <a:cubicBezTo>
                    <a:pt x="9448" y="70303"/>
                    <a:pt x="4724" y="72727"/>
                    <a:pt x="1889" y="77575"/>
                  </a:cubicBezTo>
                  <a:cubicBezTo>
                    <a:pt x="0" y="82424"/>
                    <a:pt x="1889" y="88484"/>
                    <a:pt x="5669" y="90909"/>
                  </a:cubicBezTo>
                  <a:cubicBezTo>
                    <a:pt x="9448" y="93333"/>
                    <a:pt x="14173" y="92121"/>
                    <a:pt x="16062" y="87272"/>
                  </a:cubicBezTo>
                  <a:cubicBezTo>
                    <a:pt x="17007" y="84848"/>
                    <a:pt x="17007" y="83636"/>
                    <a:pt x="17007" y="82424"/>
                  </a:cubicBezTo>
                  <a:cubicBezTo>
                    <a:pt x="51968" y="67878"/>
                    <a:pt x="51968" y="67878"/>
                    <a:pt x="51968" y="67878"/>
                  </a:cubicBezTo>
                  <a:cubicBezTo>
                    <a:pt x="53858" y="71515"/>
                    <a:pt x="55748" y="75151"/>
                    <a:pt x="57637" y="76363"/>
                  </a:cubicBezTo>
                  <a:cubicBezTo>
                    <a:pt x="49133" y="98181"/>
                    <a:pt x="49133" y="98181"/>
                    <a:pt x="49133" y="98181"/>
                  </a:cubicBezTo>
                  <a:cubicBezTo>
                    <a:pt x="46299" y="96969"/>
                    <a:pt x="42519" y="99393"/>
                    <a:pt x="40629" y="103030"/>
                  </a:cubicBezTo>
                  <a:cubicBezTo>
                    <a:pt x="38740" y="107878"/>
                    <a:pt x="39685" y="113939"/>
                    <a:pt x="44409" y="117575"/>
                  </a:cubicBezTo>
                  <a:cubicBezTo>
                    <a:pt x="48188" y="119999"/>
                    <a:pt x="52913" y="117575"/>
                    <a:pt x="54803" y="112727"/>
                  </a:cubicBezTo>
                  <a:cubicBezTo>
                    <a:pt x="56692" y="109090"/>
                    <a:pt x="55748" y="104242"/>
                    <a:pt x="52913" y="100606"/>
                  </a:cubicBezTo>
                  <a:cubicBezTo>
                    <a:pt x="62362" y="80000"/>
                    <a:pt x="62362" y="80000"/>
                    <a:pt x="62362" y="80000"/>
                  </a:cubicBezTo>
                  <a:cubicBezTo>
                    <a:pt x="66141" y="81212"/>
                    <a:pt x="70866" y="81212"/>
                    <a:pt x="75590" y="78787"/>
                  </a:cubicBezTo>
                  <a:cubicBezTo>
                    <a:pt x="82204" y="89696"/>
                    <a:pt x="82204" y="89696"/>
                    <a:pt x="82204" y="89696"/>
                  </a:cubicBezTo>
                  <a:cubicBezTo>
                    <a:pt x="82204" y="89696"/>
                    <a:pt x="82204" y="90909"/>
                    <a:pt x="82204" y="90909"/>
                  </a:cubicBezTo>
                  <a:cubicBezTo>
                    <a:pt x="80314" y="95757"/>
                    <a:pt x="82204" y="101818"/>
                    <a:pt x="85984" y="104242"/>
                  </a:cubicBezTo>
                  <a:cubicBezTo>
                    <a:pt x="89763" y="106666"/>
                    <a:pt x="94488" y="105454"/>
                    <a:pt x="96377" y="99393"/>
                  </a:cubicBezTo>
                  <a:cubicBezTo>
                    <a:pt x="98267" y="94545"/>
                    <a:pt x="96377" y="88484"/>
                    <a:pt x="92598" y="86060"/>
                  </a:cubicBezTo>
                  <a:close/>
                  <a:moveTo>
                    <a:pt x="36850" y="15757"/>
                  </a:moveTo>
                  <a:cubicBezTo>
                    <a:pt x="34960" y="14545"/>
                    <a:pt x="34015" y="10909"/>
                    <a:pt x="34960" y="9696"/>
                  </a:cubicBezTo>
                  <a:cubicBezTo>
                    <a:pt x="35905" y="7272"/>
                    <a:pt x="38740" y="6060"/>
                    <a:pt x="39685" y="7272"/>
                  </a:cubicBezTo>
                  <a:cubicBezTo>
                    <a:pt x="41574" y="8484"/>
                    <a:pt x="42519" y="10909"/>
                    <a:pt x="41574" y="13333"/>
                  </a:cubicBezTo>
                  <a:cubicBezTo>
                    <a:pt x="40629" y="15757"/>
                    <a:pt x="38740" y="15757"/>
                    <a:pt x="36850" y="15757"/>
                  </a:cubicBezTo>
                  <a:close/>
                  <a:moveTo>
                    <a:pt x="113385" y="37575"/>
                  </a:moveTo>
                  <a:cubicBezTo>
                    <a:pt x="114330" y="38787"/>
                    <a:pt x="115275" y="41212"/>
                    <a:pt x="114330" y="43636"/>
                  </a:cubicBezTo>
                  <a:cubicBezTo>
                    <a:pt x="113385" y="46060"/>
                    <a:pt x="111496" y="47272"/>
                    <a:pt x="109606" y="46060"/>
                  </a:cubicBezTo>
                  <a:cubicBezTo>
                    <a:pt x="107716" y="44848"/>
                    <a:pt x="107716" y="41212"/>
                    <a:pt x="108661" y="40000"/>
                  </a:cubicBezTo>
                  <a:cubicBezTo>
                    <a:pt x="109606" y="37575"/>
                    <a:pt x="111496" y="36363"/>
                    <a:pt x="113385" y="37575"/>
                  </a:cubicBezTo>
                  <a:close/>
                  <a:moveTo>
                    <a:pt x="7559" y="86060"/>
                  </a:moveTo>
                  <a:cubicBezTo>
                    <a:pt x="5669" y="84848"/>
                    <a:pt x="5669" y="82424"/>
                    <a:pt x="6614" y="80000"/>
                  </a:cubicBezTo>
                  <a:cubicBezTo>
                    <a:pt x="6614" y="77575"/>
                    <a:pt x="9448" y="76363"/>
                    <a:pt x="10393" y="77575"/>
                  </a:cubicBezTo>
                  <a:cubicBezTo>
                    <a:pt x="12283" y="78787"/>
                    <a:pt x="13228" y="82424"/>
                    <a:pt x="12283" y="83636"/>
                  </a:cubicBezTo>
                  <a:cubicBezTo>
                    <a:pt x="11338" y="86060"/>
                    <a:pt x="9448" y="87272"/>
                    <a:pt x="7559" y="86060"/>
                  </a:cubicBezTo>
                  <a:close/>
                  <a:moveTo>
                    <a:pt x="51023" y="110303"/>
                  </a:moveTo>
                  <a:cubicBezTo>
                    <a:pt x="50078" y="112727"/>
                    <a:pt x="48188" y="112727"/>
                    <a:pt x="46299" y="111515"/>
                  </a:cubicBezTo>
                  <a:cubicBezTo>
                    <a:pt x="44409" y="110303"/>
                    <a:pt x="43464" y="107878"/>
                    <a:pt x="44409" y="105454"/>
                  </a:cubicBezTo>
                  <a:cubicBezTo>
                    <a:pt x="45354" y="104242"/>
                    <a:pt x="47244" y="103030"/>
                    <a:pt x="49133" y="104242"/>
                  </a:cubicBezTo>
                  <a:cubicBezTo>
                    <a:pt x="51023" y="105454"/>
                    <a:pt x="51968" y="107878"/>
                    <a:pt x="51023" y="110303"/>
                  </a:cubicBezTo>
                  <a:close/>
                  <a:moveTo>
                    <a:pt x="62362" y="73939"/>
                  </a:moveTo>
                  <a:cubicBezTo>
                    <a:pt x="55748" y="69090"/>
                    <a:pt x="52913" y="59393"/>
                    <a:pt x="56692" y="50909"/>
                  </a:cubicBezTo>
                  <a:cubicBezTo>
                    <a:pt x="59527" y="42424"/>
                    <a:pt x="68031" y="40000"/>
                    <a:pt x="73700" y="43636"/>
                  </a:cubicBezTo>
                  <a:cubicBezTo>
                    <a:pt x="80314" y="48484"/>
                    <a:pt x="83149" y="58181"/>
                    <a:pt x="79370" y="66666"/>
                  </a:cubicBezTo>
                  <a:cubicBezTo>
                    <a:pt x="75590" y="75151"/>
                    <a:pt x="68031" y="77575"/>
                    <a:pt x="62362" y="73939"/>
                  </a:cubicBezTo>
                  <a:close/>
                  <a:moveTo>
                    <a:pt x="87874" y="99393"/>
                  </a:moveTo>
                  <a:cubicBezTo>
                    <a:pt x="85984" y="98181"/>
                    <a:pt x="85039" y="95757"/>
                    <a:pt x="85984" y="93333"/>
                  </a:cubicBezTo>
                  <a:cubicBezTo>
                    <a:pt x="86929" y="90909"/>
                    <a:pt x="88818" y="89696"/>
                    <a:pt x="90708" y="90909"/>
                  </a:cubicBezTo>
                  <a:cubicBezTo>
                    <a:pt x="92598" y="92121"/>
                    <a:pt x="93543" y="94545"/>
                    <a:pt x="92598" y="96969"/>
                  </a:cubicBezTo>
                  <a:cubicBezTo>
                    <a:pt x="91653" y="99393"/>
                    <a:pt x="89763" y="100606"/>
                    <a:pt x="87874" y="9939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2" name="Shape 82"/>
        <p:cNvGrpSpPr/>
        <p:nvPr/>
      </p:nvGrpSpPr>
      <p:grpSpPr>
        <a:xfrm>
          <a:off x="0" y="0"/>
          <a:ext cx="0" cy="0"/>
          <a:chOff x="0" y="0"/>
          <a:chExt cx="0" cy="0"/>
        </a:xfrm>
      </p:grpSpPr>
      <p:sp>
        <p:nvSpPr>
          <p:cNvPr id="83" name="Google Shape;83;p16"/>
          <p:cNvSpPr/>
          <p:nvPr/>
        </p:nvSpPr>
        <p:spPr>
          <a:xfrm>
            <a:off x="735200" y="824575"/>
            <a:ext cx="6052392" cy="3042644"/>
          </a:xfrm>
          <a:custGeom>
            <a:rect b="b" l="l" r="r" t="t"/>
            <a:pathLst>
              <a:path extrusionOk="0" h="38247" w="75733">
                <a:moveTo>
                  <a:pt x="0" y="0"/>
                </a:moveTo>
                <a:lnTo>
                  <a:pt x="0" y="38246"/>
                </a:lnTo>
                <a:lnTo>
                  <a:pt x="75733" y="38246"/>
                </a:lnTo>
                <a:lnTo>
                  <a:pt x="75733" y="0"/>
                </a:lnTo>
                <a:close/>
              </a:path>
            </a:pathLst>
          </a:custGeom>
          <a:solidFill>
            <a:srgbClr val="E9B72B">
              <a:alpha val="419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6"/>
          <p:cNvSpPr txBox="1"/>
          <p:nvPr>
            <p:ph type="ctrTitle"/>
          </p:nvPr>
        </p:nvSpPr>
        <p:spPr>
          <a:xfrm>
            <a:off x="717199" y="584694"/>
            <a:ext cx="4248900" cy="20526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85" name="Google Shape;85;p16"/>
          <p:cNvSpPr txBox="1"/>
          <p:nvPr>
            <p:ph idx="1" type="subTitle"/>
          </p:nvPr>
        </p:nvSpPr>
        <p:spPr>
          <a:xfrm>
            <a:off x="2555300" y="2637294"/>
            <a:ext cx="2410800" cy="7926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86" name="Google Shape;86;p16"/>
          <p:cNvSpPr/>
          <p:nvPr/>
        </p:nvSpPr>
        <p:spPr>
          <a:xfrm flipH="1">
            <a:off x="735243" y="548625"/>
            <a:ext cx="2770057" cy="97124"/>
          </a:xfrm>
          <a:custGeom>
            <a:rect b="b" l="l" r="r" t="t"/>
            <a:pathLst>
              <a:path extrusionOk="0" h="1676" w="50383">
                <a:moveTo>
                  <a:pt x="0" y="0"/>
                </a:moveTo>
                <a:lnTo>
                  <a:pt x="0" y="1676"/>
                </a:lnTo>
                <a:lnTo>
                  <a:pt x="50383" y="1676"/>
                </a:lnTo>
                <a:lnTo>
                  <a:pt x="5038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7" name="Shape 87"/>
        <p:cNvGrpSpPr/>
        <p:nvPr/>
      </p:nvGrpSpPr>
      <p:grpSpPr>
        <a:xfrm>
          <a:off x="0" y="0"/>
          <a:ext cx="0" cy="0"/>
          <a:chOff x="0" y="0"/>
          <a:chExt cx="0" cy="0"/>
        </a:xfrm>
      </p:grpSpPr>
      <p:sp>
        <p:nvSpPr>
          <p:cNvPr id="88" name="Google Shape;88;p17"/>
          <p:cNvSpPr/>
          <p:nvPr/>
        </p:nvSpPr>
        <p:spPr>
          <a:xfrm rot="5400000">
            <a:off x="1116949" y="-654511"/>
            <a:ext cx="4672001" cy="6451888"/>
          </a:xfrm>
          <a:custGeom>
            <a:rect b="b" l="l" r="r" t="t"/>
            <a:pathLst>
              <a:path extrusionOk="0" h="31705" w="66178">
                <a:moveTo>
                  <a:pt x="0" y="0"/>
                </a:moveTo>
                <a:lnTo>
                  <a:pt x="0" y="31705"/>
                </a:lnTo>
                <a:lnTo>
                  <a:pt x="66177" y="31705"/>
                </a:lnTo>
                <a:lnTo>
                  <a:pt x="66177" y="0"/>
                </a:lnTo>
                <a:close/>
              </a:path>
            </a:pathLst>
          </a:custGeom>
          <a:solidFill>
            <a:srgbClr val="5EA5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7"/>
          <p:cNvSpPr txBox="1"/>
          <p:nvPr>
            <p:ph type="title"/>
          </p:nvPr>
        </p:nvSpPr>
        <p:spPr>
          <a:xfrm>
            <a:off x="237375" y="2249350"/>
            <a:ext cx="64518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2"/>
              </a:buClr>
              <a:buSzPts val="3600"/>
              <a:buNone/>
              <a:defRPr sz="3600">
                <a:solidFill>
                  <a:schemeClr val="lt2"/>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90" name="Google Shape;90;p17"/>
          <p:cNvSpPr txBox="1"/>
          <p:nvPr>
            <p:ph idx="1" type="subTitle"/>
          </p:nvPr>
        </p:nvSpPr>
        <p:spPr>
          <a:xfrm>
            <a:off x="1934675" y="3055625"/>
            <a:ext cx="3057300" cy="1033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800"/>
              <a:buNone/>
              <a:defRPr>
                <a:solidFill>
                  <a:schemeClr val="lt2"/>
                </a:solidFill>
              </a:defRPr>
            </a:lvl1pPr>
            <a:lvl2pPr lvl="1" rtl="0" algn="ctr">
              <a:lnSpc>
                <a:spcPct val="100000"/>
              </a:lnSpc>
              <a:spcBef>
                <a:spcPts val="0"/>
              </a:spcBef>
              <a:spcAft>
                <a:spcPts val="0"/>
              </a:spcAft>
              <a:buClr>
                <a:schemeClr val="lt2"/>
              </a:buClr>
              <a:buSzPts val="2800"/>
              <a:buNone/>
              <a:defRPr sz="2800">
                <a:solidFill>
                  <a:schemeClr val="lt2"/>
                </a:solidFill>
              </a:defRPr>
            </a:lvl2pPr>
            <a:lvl3pPr lvl="2" rtl="0" algn="ctr">
              <a:lnSpc>
                <a:spcPct val="100000"/>
              </a:lnSpc>
              <a:spcBef>
                <a:spcPts val="0"/>
              </a:spcBef>
              <a:spcAft>
                <a:spcPts val="0"/>
              </a:spcAft>
              <a:buClr>
                <a:schemeClr val="lt2"/>
              </a:buClr>
              <a:buSzPts val="2800"/>
              <a:buNone/>
              <a:defRPr sz="2800">
                <a:solidFill>
                  <a:schemeClr val="lt2"/>
                </a:solidFill>
              </a:defRPr>
            </a:lvl3pPr>
            <a:lvl4pPr lvl="3" rtl="0" algn="ctr">
              <a:lnSpc>
                <a:spcPct val="100000"/>
              </a:lnSpc>
              <a:spcBef>
                <a:spcPts val="0"/>
              </a:spcBef>
              <a:spcAft>
                <a:spcPts val="0"/>
              </a:spcAft>
              <a:buClr>
                <a:schemeClr val="lt2"/>
              </a:buClr>
              <a:buSzPts val="2800"/>
              <a:buNone/>
              <a:defRPr sz="2800">
                <a:solidFill>
                  <a:schemeClr val="lt2"/>
                </a:solidFill>
              </a:defRPr>
            </a:lvl4pPr>
            <a:lvl5pPr lvl="4" rtl="0" algn="ctr">
              <a:lnSpc>
                <a:spcPct val="100000"/>
              </a:lnSpc>
              <a:spcBef>
                <a:spcPts val="0"/>
              </a:spcBef>
              <a:spcAft>
                <a:spcPts val="0"/>
              </a:spcAft>
              <a:buClr>
                <a:schemeClr val="lt2"/>
              </a:buClr>
              <a:buSzPts val="2800"/>
              <a:buNone/>
              <a:defRPr sz="2800">
                <a:solidFill>
                  <a:schemeClr val="lt2"/>
                </a:solidFill>
              </a:defRPr>
            </a:lvl5pPr>
            <a:lvl6pPr lvl="5" rtl="0" algn="ctr">
              <a:lnSpc>
                <a:spcPct val="100000"/>
              </a:lnSpc>
              <a:spcBef>
                <a:spcPts val="0"/>
              </a:spcBef>
              <a:spcAft>
                <a:spcPts val="0"/>
              </a:spcAft>
              <a:buClr>
                <a:schemeClr val="lt2"/>
              </a:buClr>
              <a:buSzPts val="2800"/>
              <a:buNone/>
              <a:defRPr sz="2800">
                <a:solidFill>
                  <a:schemeClr val="lt2"/>
                </a:solidFill>
              </a:defRPr>
            </a:lvl6pPr>
            <a:lvl7pPr lvl="6" rtl="0" algn="ctr">
              <a:lnSpc>
                <a:spcPct val="100000"/>
              </a:lnSpc>
              <a:spcBef>
                <a:spcPts val="0"/>
              </a:spcBef>
              <a:spcAft>
                <a:spcPts val="0"/>
              </a:spcAft>
              <a:buClr>
                <a:schemeClr val="lt2"/>
              </a:buClr>
              <a:buSzPts val="2800"/>
              <a:buNone/>
              <a:defRPr sz="2800">
                <a:solidFill>
                  <a:schemeClr val="lt2"/>
                </a:solidFill>
              </a:defRPr>
            </a:lvl7pPr>
            <a:lvl8pPr lvl="7" rtl="0" algn="ctr">
              <a:lnSpc>
                <a:spcPct val="100000"/>
              </a:lnSpc>
              <a:spcBef>
                <a:spcPts val="0"/>
              </a:spcBef>
              <a:spcAft>
                <a:spcPts val="0"/>
              </a:spcAft>
              <a:buClr>
                <a:schemeClr val="lt2"/>
              </a:buClr>
              <a:buSzPts val="2800"/>
              <a:buNone/>
              <a:defRPr sz="2800">
                <a:solidFill>
                  <a:schemeClr val="lt2"/>
                </a:solidFill>
              </a:defRPr>
            </a:lvl8pPr>
            <a:lvl9pPr lvl="8" rtl="0" algn="ctr">
              <a:lnSpc>
                <a:spcPct val="100000"/>
              </a:lnSpc>
              <a:spcBef>
                <a:spcPts val="0"/>
              </a:spcBef>
              <a:spcAft>
                <a:spcPts val="0"/>
              </a:spcAft>
              <a:buClr>
                <a:schemeClr val="lt2"/>
              </a:buClr>
              <a:buSzPts val="2800"/>
              <a:buNone/>
              <a:defRPr sz="2800">
                <a:solidFill>
                  <a:schemeClr val="lt2"/>
                </a:solidFill>
              </a:defRPr>
            </a:lvl9pPr>
          </a:lstStyle>
          <a:p/>
        </p:txBody>
      </p:sp>
      <p:sp>
        <p:nvSpPr>
          <p:cNvPr id="91" name="Google Shape;91;p17"/>
          <p:cNvSpPr txBox="1"/>
          <p:nvPr>
            <p:ph hasCustomPrompt="1" idx="2" type="title"/>
          </p:nvPr>
        </p:nvSpPr>
        <p:spPr>
          <a:xfrm>
            <a:off x="2522225" y="1206475"/>
            <a:ext cx="1882200" cy="758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
        <p:nvSpPr>
          <p:cNvPr id="92" name="Google Shape;92;p17"/>
          <p:cNvSpPr/>
          <p:nvPr/>
        </p:nvSpPr>
        <p:spPr>
          <a:xfrm rot="5400000">
            <a:off x="6134818" y="2661857"/>
            <a:ext cx="2994111" cy="1497020"/>
          </a:xfrm>
          <a:custGeom>
            <a:rect b="b" l="l" r="r" t="t"/>
            <a:pathLst>
              <a:path extrusionOk="0" h="21205" w="42411">
                <a:moveTo>
                  <a:pt x="21205" y="1"/>
                </a:moveTo>
                <a:cubicBezTo>
                  <a:pt x="9494" y="1"/>
                  <a:pt x="0" y="9494"/>
                  <a:pt x="0" y="21205"/>
                </a:cubicBezTo>
                <a:lnTo>
                  <a:pt x="42410" y="21205"/>
                </a:lnTo>
                <a:cubicBezTo>
                  <a:pt x="42410" y="9492"/>
                  <a:pt x="32917" y="1"/>
                  <a:pt x="21205"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7"/>
          <p:cNvSpPr/>
          <p:nvPr/>
        </p:nvSpPr>
        <p:spPr>
          <a:xfrm rot="5400000">
            <a:off x="7855700" y="1498978"/>
            <a:ext cx="1049502" cy="1049502"/>
          </a:xfrm>
          <a:custGeom>
            <a:rect b="b" l="l" r="r" t="t"/>
            <a:pathLst>
              <a:path extrusionOk="0" h="14866" w="14866">
                <a:moveTo>
                  <a:pt x="7433" y="3197"/>
                </a:moveTo>
                <a:cubicBezTo>
                  <a:pt x="9768" y="3197"/>
                  <a:pt x="11669" y="5098"/>
                  <a:pt x="11669" y="7433"/>
                </a:cubicBezTo>
                <a:cubicBezTo>
                  <a:pt x="11669" y="9768"/>
                  <a:pt x="9768" y="11669"/>
                  <a:pt x="7433" y="11669"/>
                </a:cubicBezTo>
                <a:cubicBezTo>
                  <a:pt x="5098" y="11669"/>
                  <a:pt x="3197" y="9768"/>
                  <a:pt x="3197" y="7433"/>
                </a:cubicBezTo>
                <a:cubicBezTo>
                  <a:pt x="3197" y="5096"/>
                  <a:pt x="5098" y="3197"/>
                  <a:pt x="7433" y="3197"/>
                </a:cubicBezTo>
                <a:close/>
                <a:moveTo>
                  <a:pt x="7433" y="1"/>
                </a:moveTo>
                <a:cubicBezTo>
                  <a:pt x="3334" y="1"/>
                  <a:pt x="1" y="3336"/>
                  <a:pt x="1" y="7433"/>
                </a:cubicBezTo>
                <a:cubicBezTo>
                  <a:pt x="1" y="11532"/>
                  <a:pt x="3334" y="14865"/>
                  <a:pt x="7433" y="14865"/>
                </a:cubicBezTo>
                <a:cubicBezTo>
                  <a:pt x="11531" y="14865"/>
                  <a:pt x="14865" y="11532"/>
                  <a:pt x="14865" y="7433"/>
                </a:cubicBezTo>
                <a:cubicBezTo>
                  <a:pt x="14865" y="3336"/>
                  <a:pt x="11532" y="1"/>
                  <a:pt x="7433" y="1"/>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7"/>
          <p:cNvSpPr/>
          <p:nvPr/>
        </p:nvSpPr>
        <p:spPr>
          <a:xfrm rot="5400000">
            <a:off x="7692443" y="-573581"/>
            <a:ext cx="403747" cy="2021771"/>
          </a:xfrm>
          <a:custGeom>
            <a:rect b="b" l="l" r="r" t="t"/>
            <a:pathLst>
              <a:path extrusionOk="0" h="28638" w="5719">
                <a:moveTo>
                  <a:pt x="3916" y="1"/>
                </a:moveTo>
                <a:lnTo>
                  <a:pt x="0" y="5127"/>
                </a:lnTo>
                <a:lnTo>
                  <a:pt x="3510" y="9721"/>
                </a:lnTo>
                <a:lnTo>
                  <a:pt x="0" y="14316"/>
                </a:lnTo>
                <a:lnTo>
                  <a:pt x="3510" y="18911"/>
                </a:lnTo>
                <a:lnTo>
                  <a:pt x="0" y="23508"/>
                </a:lnTo>
                <a:lnTo>
                  <a:pt x="3916" y="28637"/>
                </a:lnTo>
                <a:lnTo>
                  <a:pt x="5312" y="27573"/>
                </a:lnTo>
                <a:lnTo>
                  <a:pt x="2208" y="23508"/>
                </a:lnTo>
                <a:lnTo>
                  <a:pt x="5718" y="18910"/>
                </a:lnTo>
                <a:lnTo>
                  <a:pt x="2208" y="14316"/>
                </a:lnTo>
                <a:lnTo>
                  <a:pt x="5718" y="9721"/>
                </a:lnTo>
                <a:lnTo>
                  <a:pt x="2208" y="5127"/>
                </a:lnTo>
                <a:lnTo>
                  <a:pt x="5311" y="1067"/>
                </a:lnTo>
                <a:lnTo>
                  <a:pt x="3916" y="1"/>
                </a:lnTo>
                <a:close/>
              </a:path>
            </a:pathLst>
          </a:custGeom>
          <a:solidFill>
            <a:srgbClr val="E9B7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7"/>
          <p:cNvSpPr/>
          <p:nvPr/>
        </p:nvSpPr>
        <p:spPr>
          <a:xfrm rot="5400000">
            <a:off x="7692408" y="-184980"/>
            <a:ext cx="403818" cy="2021771"/>
          </a:xfrm>
          <a:custGeom>
            <a:rect b="b" l="l" r="r" t="t"/>
            <a:pathLst>
              <a:path extrusionOk="0" h="28638" w="5720">
                <a:moveTo>
                  <a:pt x="3919" y="1"/>
                </a:moveTo>
                <a:lnTo>
                  <a:pt x="1" y="5127"/>
                </a:lnTo>
                <a:lnTo>
                  <a:pt x="3512" y="9721"/>
                </a:lnTo>
                <a:lnTo>
                  <a:pt x="2" y="14316"/>
                </a:lnTo>
                <a:lnTo>
                  <a:pt x="3512" y="18911"/>
                </a:lnTo>
                <a:lnTo>
                  <a:pt x="2" y="23508"/>
                </a:lnTo>
                <a:lnTo>
                  <a:pt x="3919" y="28637"/>
                </a:lnTo>
                <a:lnTo>
                  <a:pt x="5313" y="27573"/>
                </a:lnTo>
                <a:lnTo>
                  <a:pt x="2209" y="23508"/>
                </a:lnTo>
                <a:lnTo>
                  <a:pt x="5719" y="18910"/>
                </a:lnTo>
                <a:lnTo>
                  <a:pt x="2209" y="14316"/>
                </a:lnTo>
                <a:lnTo>
                  <a:pt x="5719" y="9721"/>
                </a:lnTo>
                <a:lnTo>
                  <a:pt x="2211" y="5127"/>
                </a:lnTo>
                <a:lnTo>
                  <a:pt x="5313" y="1067"/>
                </a:lnTo>
                <a:lnTo>
                  <a:pt x="3919" y="1"/>
                </a:lnTo>
                <a:close/>
              </a:path>
            </a:pathLst>
          </a:custGeom>
          <a:solidFill>
            <a:srgbClr val="E9B7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7"/>
          <p:cNvSpPr/>
          <p:nvPr/>
        </p:nvSpPr>
        <p:spPr>
          <a:xfrm rot="5400000">
            <a:off x="6267706" y="2258782"/>
            <a:ext cx="2649687" cy="2648889"/>
          </a:xfrm>
          <a:custGeom>
            <a:rect b="b" l="l" r="r" t="t"/>
            <a:pathLst>
              <a:path extrusionOk="0" h="37521" w="37523">
                <a:moveTo>
                  <a:pt x="1" y="0"/>
                </a:moveTo>
                <a:lnTo>
                  <a:pt x="37522" y="37520"/>
                </a:lnTo>
                <a:lnTo>
                  <a:pt x="37522" y="0"/>
                </a:lnTo>
                <a:close/>
              </a:path>
            </a:pathLst>
          </a:custGeom>
          <a:solidFill>
            <a:srgbClr val="E9B7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7"/>
          <p:cNvSpPr/>
          <p:nvPr/>
        </p:nvSpPr>
        <p:spPr>
          <a:xfrm rot="5400000">
            <a:off x="816210" y="-522471"/>
            <a:ext cx="181224" cy="2142069"/>
          </a:xfrm>
          <a:custGeom>
            <a:rect b="b" l="l" r="r" t="t"/>
            <a:pathLst>
              <a:path extrusionOk="0" h="30342" w="2567">
                <a:moveTo>
                  <a:pt x="1" y="0"/>
                </a:moveTo>
                <a:lnTo>
                  <a:pt x="1" y="30342"/>
                </a:lnTo>
                <a:lnTo>
                  <a:pt x="2567" y="30342"/>
                </a:lnTo>
                <a:lnTo>
                  <a:pt x="2567" y="0"/>
                </a:ln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8" name="Shape 98"/>
        <p:cNvGrpSpPr/>
        <p:nvPr/>
      </p:nvGrpSpPr>
      <p:grpSpPr>
        <a:xfrm>
          <a:off x="0" y="0"/>
          <a:ext cx="0" cy="0"/>
          <a:chOff x="0" y="0"/>
          <a:chExt cx="0" cy="0"/>
        </a:xfrm>
      </p:grpSpPr>
      <p:sp>
        <p:nvSpPr>
          <p:cNvPr id="99" name="Google Shape;99;p18"/>
          <p:cNvSpPr txBox="1"/>
          <p:nvPr>
            <p:ph idx="1" type="body"/>
          </p:nvPr>
        </p:nvSpPr>
        <p:spPr>
          <a:xfrm>
            <a:off x="711150" y="1302050"/>
            <a:ext cx="7721700" cy="29178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grpSp>
        <p:nvGrpSpPr>
          <p:cNvPr id="100" name="Google Shape;100;p18"/>
          <p:cNvGrpSpPr/>
          <p:nvPr/>
        </p:nvGrpSpPr>
        <p:grpSpPr>
          <a:xfrm>
            <a:off x="91798" y="53625"/>
            <a:ext cx="276427" cy="1135052"/>
            <a:chOff x="674223" y="0"/>
            <a:chExt cx="276427" cy="1135052"/>
          </a:xfrm>
        </p:grpSpPr>
        <p:sp>
          <p:nvSpPr>
            <p:cNvPr id="101" name="Google Shape;101;p18"/>
            <p:cNvSpPr/>
            <p:nvPr/>
          </p:nvSpPr>
          <p:spPr>
            <a:xfrm rot="5400000">
              <a:off x="874598" y="1462"/>
              <a:ext cx="77514" cy="74591"/>
            </a:xfrm>
            <a:custGeom>
              <a:rect b="b" l="l" r="r" t="t"/>
              <a:pathLst>
                <a:path extrusionOk="0" h="2194" w="2280">
                  <a:moveTo>
                    <a:pt x="1184" y="0"/>
                  </a:moveTo>
                  <a:cubicBezTo>
                    <a:pt x="740" y="0"/>
                    <a:pt x="341" y="268"/>
                    <a:pt x="170" y="678"/>
                  </a:cubicBezTo>
                  <a:cubicBezTo>
                    <a:pt x="1" y="1087"/>
                    <a:pt x="95" y="1559"/>
                    <a:pt x="408" y="1873"/>
                  </a:cubicBezTo>
                  <a:cubicBezTo>
                    <a:pt x="618" y="2083"/>
                    <a:pt x="898" y="2194"/>
                    <a:pt x="1183" y="2194"/>
                  </a:cubicBezTo>
                  <a:cubicBezTo>
                    <a:pt x="1325" y="2194"/>
                    <a:pt x="1468" y="2166"/>
                    <a:pt x="1604" y="2110"/>
                  </a:cubicBezTo>
                  <a:cubicBezTo>
                    <a:pt x="2013" y="1941"/>
                    <a:pt x="2280" y="1540"/>
                    <a:pt x="2280" y="1097"/>
                  </a:cubicBezTo>
                  <a:cubicBezTo>
                    <a:pt x="2280" y="491"/>
                    <a:pt x="1789" y="0"/>
                    <a:pt x="1184"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8"/>
            <p:cNvSpPr/>
            <p:nvPr/>
          </p:nvSpPr>
          <p:spPr>
            <a:xfrm rot="5400000">
              <a:off x="874581" y="265124"/>
              <a:ext cx="77548" cy="74591"/>
            </a:xfrm>
            <a:custGeom>
              <a:rect b="b" l="l" r="r" t="t"/>
              <a:pathLst>
                <a:path extrusionOk="0" h="2194" w="2281">
                  <a:moveTo>
                    <a:pt x="1184" y="0"/>
                  </a:moveTo>
                  <a:cubicBezTo>
                    <a:pt x="741" y="0"/>
                    <a:pt x="340" y="268"/>
                    <a:pt x="171" y="678"/>
                  </a:cubicBezTo>
                  <a:cubicBezTo>
                    <a:pt x="0" y="1087"/>
                    <a:pt x="94" y="1559"/>
                    <a:pt x="408" y="1873"/>
                  </a:cubicBezTo>
                  <a:cubicBezTo>
                    <a:pt x="618" y="2083"/>
                    <a:pt x="898" y="2194"/>
                    <a:pt x="1183" y="2194"/>
                  </a:cubicBezTo>
                  <a:cubicBezTo>
                    <a:pt x="1325" y="2194"/>
                    <a:pt x="1468" y="2166"/>
                    <a:pt x="1603" y="2110"/>
                  </a:cubicBezTo>
                  <a:cubicBezTo>
                    <a:pt x="2013" y="1941"/>
                    <a:pt x="2281" y="1540"/>
                    <a:pt x="2279" y="1097"/>
                  </a:cubicBezTo>
                  <a:cubicBezTo>
                    <a:pt x="2279" y="492"/>
                    <a:pt x="1789" y="0"/>
                    <a:pt x="1184"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8"/>
            <p:cNvSpPr/>
            <p:nvPr/>
          </p:nvSpPr>
          <p:spPr>
            <a:xfrm rot="5400000">
              <a:off x="874598" y="528786"/>
              <a:ext cx="77514" cy="74591"/>
            </a:xfrm>
            <a:custGeom>
              <a:rect b="b" l="l" r="r" t="t"/>
              <a:pathLst>
                <a:path extrusionOk="0" h="2194" w="2280">
                  <a:moveTo>
                    <a:pt x="1183" y="0"/>
                  </a:moveTo>
                  <a:cubicBezTo>
                    <a:pt x="739" y="0"/>
                    <a:pt x="339" y="268"/>
                    <a:pt x="170" y="678"/>
                  </a:cubicBezTo>
                  <a:cubicBezTo>
                    <a:pt x="0" y="1087"/>
                    <a:pt x="93" y="1559"/>
                    <a:pt x="407" y="1873"/>
                  </a:cubicBezTo>
                  <a:cubicBezTo>
                    <a:pt x="616" y="2083"/>
                    <a:pt x="897" y="2194"/>
                    <a:pt x="1182" y="2194"/>
                  </a:cubicBezTo>
                  <a:cubicBezTo>
                    <a:pt x="1324" y="2194"/>
                    <a:pt x="1466" y="2166"/>
                    <a:pt x="1602" y="2110"/>
                  </a:cubicBezTo>
                  <a:cubicBezTo>
                    <a:pt x="2011" y="1941"/>
                    <a:pt x="2279" y="1540"/>
                    <a:pt x="2279" y="1097"/>
                  </a:cubicBezTo>
                  <a:cubicBezTo>
                    <a:pt x="2279" y="492"/>
                    <a:pt x="1788" y="0"/>
                    <a:pt x="118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8"/>
            <p:cNvSpPr/>
            <p:nvPr/>
          </p:nvSpPr>
          <p:spPr>
            <a:xfrm rot="5400000">
              <a:off x="874581" y="792414"/>
              <a:ext cx="77548" cy="74591"/>
            </a:xfrm>
            <a:custGeom>
              <a:rect b="b" l="l" r="r" t="t"/>
              <a:pathLst>
                <a:path extrusionOk="0" h="2194" w="2281">
                  <a:moveTo>
                    <a:pt x="1183" y="0"/>
                  </a:moveTo>
                  <a:cubicBezTo>
                    <a:pt x="740" y="0"/>
                    <a:pt x="341" y="268"/>
                    <a:pt x="170" y="678"/>
                  </a:cubicBezTo>
                  <a:cubicBezTo>
                    <a:pt x="1" y="1087"/>
                    <a:pt x="95" y="1559"/>
                    <a:pt x="409" y="1873"/>
                  </a:cubicBezTo>
                  <a:cubicBezTo>
                    <a:pt x="618" y="2083"/>
                    <a:pt x="898" y="2194"/>
                    <a:pt x="1183" y="2194"/>
                  </a:cubicBezTo>
                  <a:cubicBezTo>
                    <a:pt x="1324" y="2194"/>
                    <a:pt x="1467" y="2166"/>
                    <a:pt x="1603" y="2110"/>
                  </a:cubicBezTo>
                  <a:cubicBezTo>
                    <a:pt x="2014" y="1941"/>
                    <a:pt x="2280" y="1540"/>
                    <a:pt x="2280" y="1097"/>
                  </a:cubicBezTo>
                  <a:cubicBezTo>
                    <a:pt x="2280" y="492"/>
                    <a:pt x="1790" y="0"/>
                    <a:pt x="118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8"/>
            <p:cNvSpPr/>
            <p:nvPr/>
          </p:nvSpPr>
          <p:spPr>
            <a:xfrm rot="5400000">
              <a:off x="874581" y="1058982"/>
              <a:ext cx="77514" cy="74625"/>
            </a:xfrm>
            <a:custGeom>
              <a:rect b="b" l="l" r="r" t="t"/>
              <a:pathLst>
                <a:path extrusionOk="0" h="2195" w="2280">
                  <a:moveTo>
                    <a:pt x="1097" y="1"/>
                  </a:moveTo>
                  <a:cubicBezTo>
                    <a:pt x="956" y="1"/>
                    <a:pt x="813" y="28"/>
                    <a:pt x="678" y="84"/>
                  </a:cubicBezTo>
                  <a:cubicBezTo>
                    <a:pt x="267" y="254"/>
                    <a:pt x="0" y="654"/>
                    <a:pt x="0" y="1097"/>
                  </a:cubicBezTo>
                  <a:cubicBezTo>
                    <a:pt x="0" y="1702"/>
                    <a:pt x="491" y="2194"/>
                    <a:pt x="1097" y="2194"/>
                  </a:cubicBezTo>
                  <a:cubicBezTo>
                    <a:pt x="1540" y="2194"/>
                    <a:pt x="1941" y="1926"/>
                    <a:pt x="2110" y="1517"/>
                  </a:cubicBezTo>
                  <a:cubicBezTo>
                    <a:pt x="2280" y="1107"/>
                    <a:pt x="2185" y="635"/>
                    <a:pt x="1872" y="321"/>
                  </a:cubicBezTo>
                  <a:cubicBezTo>
                    <a:pt x="1662" y="112"/>
                    <a:pt x="138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8"/>
            <p:cNvSpPr/>
            <p:nvPr/>
          </p:nvSpPr>
          <p:spPr>
            <a:xfrm rot="5400000">
              <a:off x="674257" y="2924"/>
              <a:ext cx="74557" cy="74625"/>
            </a:xfrm>
            <a:custGeom>
              <a:rect b="b" l="l" r="r" t="t"/>
              <a:pathLst>
                <a:path extrusionOk="0" h="2195" w="2193">
                  <a:moveTo>
                    <a:pt x="1096" y="1"/>
                  </a:moveTo>
                  <a:cubicBezTo>
                    <a:pt x="491" y="1"/>
                    <a:pt x="0" y="492"/>
                    <a:pt x="0" y="1098"/>
                  </a:cubicBezTo>
                  <a:cubicBezTo>
                    <a:pt x="0" y="1703"/>
                    <a:pt x="491" y="2194"/>
                    <a:pt x="1096" y="2194"/>
                  </a:cubicBezTo>
                  <a:cubicBezTo>
                    <a:pt x="1702" y="2194"/>
                    <a:pt x="2193" y="1703"/>
                    <a:pt x="2193" y="1098"/>
                  </a:cubicBezTo>
                  <a:cubicBezTo>
                    <a:pt x="2193" y="492"/>
                    <a:pt x="1702" y="1"/>
                    <a:pt x="1096"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8"/>
            <p:cNvSpPr/>
            <p:nvPr/>
          </p:nvSpPr>
          <p:spPr>
            <a:xfrm rot="5400000">
              <a:off x="674257" y="266569"/>
              <a:ext cx="74557" cy="74625"/>
            </a:xfrm>
            <a:custGeom>
              <a:rect b="b" l="l" r="r" t="t"/>
              <a:pathLst>
                <a:path extrusionOk="0" h="2195" w="2193">
                  <a:moveTo>
                    <a:pt x="1097" y="1"/>
                  </a:moveTo>
                  <a:cubicBezTo>
                    <a:pt x="492" y="1"/>
                    <a:pt x="0" y="492"/>
                    <a:pt x="0" y="1098"/>
                  </a:cubicBezTo>
                  <a:cubicBezTo>
                    <a:pt x="0" y="1703"/>
                    <a:pt x="492" y="2194"/>
                    <a:pt x="1097" y="2194"/>
                  </a:cubicBezTo>
                  <a:cubicBezTo>
                    <a:pt x="1702" y="2194"/>
                    <a:pt x="2192" y="1703"/>
                    <a:pt x="2192" y="1098"/>
                  </a:cubicBezTo>
                  <a:cubicBezTo>
                    <a:pt x="2192"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8"/>
            <p:cNvSpPr/>
            <p:nvPr/>
          </p:nvSpPr>
          <p:spPr>
            <a:xfrm rot="5400000">
              <a:off x="671469" y="530282"/>
              <a:ext cx="80234" cy="74591"/>
            </a:xfrm>
            <a:custGeom>
              <a:rect b="b" l="l" r="r" t="t"/>
              <a:pathLst>
                <a:path extrusionOk="0" h="2194" w="2360">
                  <a:moveTo>
                    <a:pt x="1180" y="1"/>
                  </a:moveTo>
                  <a:cubicBezTo>
                    <a:pt x="1122" y="1"/>
                    <a:pt x="1064" y="5"/>
                    <a:pt x="1005" y="15"/>
                  </a:cubicBezTo>
                  <a:cubicBezTo>
                    <a:pt x="407" y="112"/>
                    <a:pt x="1" y="676"/>
                    <a:pt x="98" y="1274"/>
                  </a:cubicBezTo>
                  <a:cubicBezTo>
                    <a:pt x="185" y="1812"/>
                    <a:pt x="650" y="2194"/>
                    <a:pt x="1178" y="2194"/>
                  </a:cubicBezTo>
                  <a:cubicBezTo>
                    <a:pt x="1236" y="2194"/>
                    <a:pt x="1296" y="2189"/>
                    <a:pt x="1355" y="2179"/>
                  </a:cubicBezTo>
                  <a:cubicBezTo>
                    <a:pt x="1953" y="2083"/>
                    <a:pt x="2359" y="1520"/>
                    <a:pt x="2262" y="922"/>
                  </a:cubicBezTo>
                  <a:cubicBezTo>
                    <a:pt x="2175" y="383"/>
                    <a:pt x="1708" y="1"/>
                    <a:pt x="118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8"/>
            <p:cNvSpPr/>
            <p:nvPr/>
          </p:nvSpPr>
          <p:spPr>
            <a:xfrm rot="5400000">
              <a:off x="672778" y="792414"/>
              <a:ext cx="77548" cy="74591"/>
            </a:xfrm>
            <a:custGeom>
              <a:rect b="b" l="l" r="r" t="t"/>
              <a:pathLst>
                <a:path extrusionOk="0" h="2194" w="2281">
                  <a:moveTo>
                    <a:pt x="1183" y="1"/>
                  </a:moveTo>
                  <a:cubicBezTo>
                    <a:pt x="740" y="1"/>
                    <a:pt x="341" y="267"/>
                    <a:pt x="170" y="678"/>
                  </a:cubicBezTo>
                  <a:cubicBezTo>
                    <a:pt x="1" y="1087"/>
                    <a:pt x="95" y="1558"/>
                    <a:pt x="409" y="1872"/>
                  </a:cubicBezTo>
                  <a:cubicBezTo>
                    <a:pt x="619" y="2082"/>
                    <a:pt x="899" y="2194"/>
                    <a:pt x="1185" y="2194"/>
                  </a:cubicBezTo>
                  <a:cubicBezTo>
                    <a:pt x="1326" y="2194"/>
                    <a:pt x="1468" y="2166"/>
                    <a:pt x="1603" y="2110"/>
                  </a:cubicBezTo>
                  <a:cubicBezTo>
                    <a:pt x="2014" y="1940"/>
                    <a:pt x="2280" y="1541"/>
                    <a:pt x="2280" y="1098"/>
                  </a:cubicBezTo>
                  <a:cubicBezTo>
                    <a:pt x="2280" y="491"/>
                    <a:pt x="1790" y="1"/>
                    <a:pt x="118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8"/>
            <p:cNvSpPr/>
            <p:nvPr/>
          </p:nvSpPr>
          <p:spPr>
            <a:xfrm rot="5400000">
              <a:off x="674257" y="1057503"/>
              <a:ext cx="74557" cy="74625"/>
            </a:xfrm>
            <a:custGeom>
              <a:rect b="b" l="l" r="r" t="t"/>
              <a:pathLst>
                <a:path extrusionOk="0" h="2195" w="2193">
                  <a:moveTo>
                    <a:pt x="1097" y="1"/>
                  </a:moveTo>
                  <a:cubicBezTo>
                    <a:pt x="492" y="1"/>
                    <a:pt x="0" y="492"/>
                    <a:pt x="0" y="1098"/>
                  </a:cubicBezTo>
                  <a:cubicBezTo>
                    <a:pt x="0" y="1703"/>
                    <a:pt x="492" y="2194"/>
                    <a:pt x="1097" y="2194"/>
                  </a:cubicBezTo>
                  <a:cubicBezTo>
                    <a:pt x="1702" y="2194"/>
                    <a:pt x="2193" y="1703"/>
                    <a:pt x="2193" y="1098"/>
                  </a:cubicBezTo>
                  <a:cubicBezTo>
                    <a:pt x="2193"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1" name="Google Shape;111;p18"/>
          <p:cNvSpPr txBox="1"/>
          <p:nvPr>
            <p:ph type="title"/>
          </p:nvPr>
        </p:nvSpPr>
        <p:spPr>
          <a:xfrm>
            <a:off x="1191600" y="445000"/>
            <a:ext cx="6760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112" name="Google Shape;112;p18"/>
          <p:cNvGrpSpPr/>
          <p:nvPr/>
        </p:nvGrpSpPr>
        <p:grpSpPr>
          <a:xfrm>
            <a:off x="8808153" y="55785"/>
            <a:ext cx="494184" cy="3160979"/>
            <a:chOff x="3250475" y="-1758600"/>
            <a:chExt cx="234700" cy="1501225"/>
          </a:xfrm>
        </p:grpSpPr>
        <p:sp>
          <p:nvSpPr>
            <p:cNvPr id="113" name="Google Shape;113;p18"/>
            <p:cNvSpPr/>
            <p:nvPr/>
          </p:nvSpPr>
          <p:spPr>
            <a:xfrm>
              <a:off x="3250550" y="-1758600"/>
              <a:ext cx="234625" cy="234625"/>
            </a:xfrm>
            <a:custGeom>
              <a:rect b="b" l="l" r="r" t="t"/>
              <a:pathLst>
                <a:path extrusionOk="0" h="9385" w="9385">
                  <a:moveTo>
                    <a:pt x="8497" y="0"/>
                  </a:moveTo>
                  <a:lnTo>
                    <a:pt x="1" y="8497"/>
                  </a:lnTo>
                  <a:lnTo>
                    <a:pt x="888" y="9385"/>
                  </a:lnTo>
                  <a:lnTo>
                    <a:pt x="9385" y="888"/>
                  </a:lnTo>
                  <a:lnTo>
                    <a:pt x="849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8"/>
            <p:cNvSpPr/>
            <p:nvPr/>
          </p:nvSpPr>
          <p:spPr>
            <a:xfrm>
              <a:off x="3250475" y="-1653125"/>
              <a:ext cx="234675" cy="234650"/>
            </a:xfrm>
            <a:custGeom>
              <a:rect b="b" l="l" r="r" t="t"/>
              <a:pathLst>
                <a:path extrusionOk="0" h="9386" w="9387">
                  <a:moveTo>
                    <a:pt x="8497" y="1"/>
                  </a:moveTo>
                  <a:lnTo>
                    <a:pt x="1" y="8498"/>
                  </a:lnTo>
                  <a:lnTo>
                    <a:pt x="890" y="9385"/>
                  </a:lnTo>
                  <a:lnTo>
                    <a:pt x="9387" y="889"/>
                  </a:lnTo>
                  <a:lnTo>
                    <a:pt x="849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8"/>
            <p:cNvSpPr/>
            <p:nvPr/>
          </p:nvSpPr>
          <p:spPr>
            <a:xfrm>
              <a:off x="3250550" y="-1547500"/>
              <a:ext cx="234625" cy="234625"/>
            </a:xfrm>
            <a:custGeom>
              <a:rect b="b" l="l" r="r" t="t"/>
              <a:pathLst>
                <a:path extrusionOk="0" h="9385" w="9385">
                  <a:moveTo>
                    <a:pt x="8497" y="0"/>
                  </a:moveTo>
                  <a:lnTo>
                    <a:pt x="1" y="8497"/>
                  </a:lnTo>
                  <a:lnTo>
                    <a:pt x="888" y="9385"/>
                  </a:lnTo>
                  <a:lnTo>
                    <a:pt x="9385" y="888"/>
                  </a:lnTo>
                  <a:lnTo>
                    <a:pt x="849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8"/>
            <p:cNvSpPr/>
            <p:nvPr/>
          </p:nvSpPr>
          <p:spPr>
            <a:xfrm>
              <a:off x="3250475" y="-1442025"/>
              <a:ext cx="234675" cy="234650"/>
            </a:xfrm>
            <a:custGeom>
              <a:rect b="b" l="l" r="r" t="t"/>
              <a:pathLst>
                <a:path extrusionOk="0" h="9386" w="9387">
                  <a:moveTo>
                    <a:pt x="8497" y="1"/>
                  </a:moveTo>
                  <a:lnTo>
                    <a:pt x="1" y="8497"/>
                  </a:lnTo>
                  <a:lnTo>
                    <a:pt x="890" y="9385"/>
                  </a:lnTo>
                  <a:lnTo>
                    <a:pt x="9387" y="888"/>
                  </a:lnTo>
                  <a:lnTo>
                    <a:pt x="849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8"/>
            <p:cNvSpPr/>
            <p:nvPr/>
          </p:nvSpPr>
          <p:spPr>
            <a:xfrm>
              <a:off x="3250550" y="-1336425"/>
              <a:ext cx="234625" cy="234650"/>
            </a:xfrm>
            <a:custGeom>
              <a:rect b="b" l="l" r="r" t="t"/>
              <a:pathLst>
                <a:path extrusionOk="0" h="9386" w="9385">
                  <a:moveTo>
                    <a:pt x="8497" y="1"/>
                  </a:moveTo>
                  <a:lnTo>
                    <a:pt x="1" y="8497"/>
                  </a:lnTo>
                  <a:lnTo>
                    <a:pt x="888" y="9385"/>
                  </a:lnTo>
                  <a:lnTo>
                    <a:pt x="9385" y="889"/>
                  </a:lnTo>
                  <a:lnTo>
                    <a:pt x="849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8"/>
            <p:cNvSpPr/>
            <p:nvPr/>
          </p:nvSpPr>
          <p:spPr>
            <a:xfrm>
              <a:off x="3250550" y="-1230850"/>
              <a:ext cx="234625" cy="234625"/>
            </a:xfrm>
            <a:custGeom>
              <a:rect b="b" l="l" r="r" t="t"/>
              <a:pathLst>
                <a:path extrusionOk="0" h="9385" w="9385">
                  <a:moveTo>
                    <a:pt x="8497" y="0"/>
                  </a:moveTo>
                  <a:lnTo>
                    <a:pt x="1" y="8496"/>
                  </a:lnTo>
                  <a:lnTo>
                    <a:pt x="888" y="9385"/>
                  </a:lnTo>
                  <a:lnTo>
                    <a:pt x="9385" y="888"/>
                  </a:lnTo>
                  <a:lnTo>
                    <a:pt x="849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8"/>
            <p:cNvSpPr/>
            <p:nvPr/>
          </p:nvSpPr>
          <p:spPr>
            <a:xfrm>
              <a:off x="3250525" y="-1125400"/>
              <a:ext cx="234625" cy="234675"/>
            </a:xfrm>
            <a:custGeom>
              <a:rect b="b" l="l" r="r" t="t"/>
              <a:pathLst>
                <a:path extrusionOk="0" h="9387" w="9385">
                  <a:moveTo>
                    <a:pt x="8497" y="0"/>
                  </a:moveTo>
                  <a:lnTo>
                    <a:pt x="0" y="8497"/>
                  </a:lnTo>
                  <a:lnTo>
                    <a:pt x="888" y="9386"/>
                  </a:lnTo>
                  <a:lnTo>
                    <a:pt x="9385" y="890"/>
                  </a:lnTo>
                  <a:lnTo>
                    <a:pt x="849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8"/>
            <p:cNvSpPr/>
            <p:nvPr/>
          </p:nvSpPr>
          <p:spPr>
            <a:xfrm>
              <a:off x="3250550" y="-1019775"/>
              <a:ext cx="234625" cy="234650"/>
            </a:xfrm>
            <a:custGeom>
              <a:rect b="b" l="l" r="r" t="t"/>
              <a:pathLst>
                <a:path extrusionOk="0" h="9386" w="9385">
                  <a:moveTo>
                    <a:pt x="8497" y="1"/>
                  </a:moveTo>
                  <a:lnTo>
                    <a:pt x="1" y="8496"/>
                  </a:lnTo>
                  <a:lnTo>
                    <a:pt x="888" y="9385"/>
                  </a:lnTo>
                  <a:lnTo>
                    <a:pt x="9385" y="889"/>
                  </a:lnTo>
                  <a:lnTo>
                    <a:pt x="849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8"/>
            <p:cNvSpPr/>
            <p:nvPr/>
          </p:nvSpPr>
          <p:spPr>
            <a:xfrm>
              <a:off x="3250525" y="-914300"/>
              <a:ext cx="234625" cy="234675"/>
            </a:xfrm>
            <a:custGeom>
              <a:rect b="b" l="l" r="r" t="t"/>
              <a:pathLst>
                <a:path extrusionOk="0" h="9387" w="9385">
                  <a:moveTo>
                    <a:pt x="8497" y="0"/>
                  </a:moveTo>
                  <a:lnTo>
                    <a:pt x="0" y="8497"/>
                  </a:lnTo>
                  <a:lnTo>
                    <a:pt x="888" y="9386"/>
                  </a:lnTo>
                  <a:lnTo>
                    <a:pt x="9385" y="889"/>
                  </a:lnTo>
                  <a:lnTo>
                    <a:pt x="849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8"/>
            <p:cNvSpPr/>
            <p:nvPr/>
          </p:nvSpPr>
          <p:spPr>
            <a:xfrm>
              <a:off x="3250550" y="-808675"/>
              <a:ext cx="234625" cy="234650"/>
            </a:xfrm>
            <a:custGeom>
              <a:rect b="b" l="l" r="r" t="t"/>
              <a:pathLst>
                <a:path extrusionOk="0" h="9386" w="9385">
                  <a:moveTo>
                    <a:pt x="8497" y="1"/>
                  </a:moveTo>
                  <a:lnTo>
                    <a:pt x="1" y="8497"/>
                  </a:lnTo>
                  <a:lnTo>
                    <a:pt x="888" y="9385"/>
                  </a:lnTo>
                  <a:lnTo>
                    <a:pt x="9385" y="888"/>
                  </a:lnTo>
                  <a:lnTo>
                    <a:pt x="849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8"/>
            <p:cNvSpPr/>
            <p:nvPr/>
          </p:nvSpPr>
          <p:spPr>
            <a:xfrm>
              <a:off x="3250525" y="-703225"/>
              <a:ext cx="234625" cy="234675"/>
            </a:xfrm>
            <a:custGeom>
              <a:rect b="b" l="l" r="r" t="t"/>
              <a:pathLst>
                <a:path extrusionOk="0" h="9387" w="9385">
                  <a:moveTo>
                    <a:pt x="8497" y="1"/>
                  </a:moveTo>
                  <a:lnTo>
                    <a:pt x="0" y="8497"/>
                  </a:lnTo>
                  <a:lnTo>
                    <a:pt x="889" y="9387"/>
                  </a:lnTo>
                  <a:lnTo>
                    <a:pt x="9385" y="890"/>
                  </a:lnTo>
                  <a:lnTo>
                    <a:pt x="849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8"/>
            <p:cNvSpPr/>
            <p:nvPr/>
          </p:nvSpPr>
          <p:spPr>
            <a:xfrm>
              <a:off x="3250550" y="-597575"/>
              <a:ext cx="234625" cy="234625"/>
            </a:xfrm>
            <a:custGeom>
              <a:rect b="b" l="l" r="r" t="t"/>
              <a:pathLst>
                <a:path extrusionOk="0" h="9385" w="9385">
                  <a:moveTo>
                    <a:pt x="8497" y="0"/>
                  </a:moveTo>
                  <a:lnTo>
                    <a:pt x="1" y="8497"/>
                  </a:lnTo>
                  <a:lnTo>
                    <a:pt x="888" y="9385"/>
                  </a:lnTo>
                  <a:lnTo>
                    <a:pt x="9385" y="888"/>
                  </a:lnTo>
                  <a:lnTo>
                    <a:pt x="849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8"/>
            <p:cNvSpPr/>
            <p:nvPr/>
          </p:nvSpPr>
          <p:spPr>
            <a:xfrm>
              <a:off x="3250550" y="-492050"/>
              <a:ext cx="234625" cy="234675"/>
            </a:xfrm>
            <a:custGeom>
              <a:rect b="b" l="l" r="r" t="t"/>
              <a:pathLst>
                <a:path extrusionOk="0" h="9387" w="9385">
                  <a:moveTo>
                    <a:pt x="8497" y="0"/>
                  </a:moveTo>
                  <a:lnTo>
                    <a:pt x="1" y="8497"/>
                  </a:lnTo>
                  <a:lnTo>
                    <a:pt x="888" y="9386"/>
                  </a:lnTo>
                  <a:lnTo>
                    <a:pt x="9385" y="890"/>
                  </a:lnTo>
                  <a:lnTo>
                    <a:pt x="849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26" name="Shape 126"/>
        <p:cNvGrpSpPr/>
        <p:nvPr/>
      </p:nvGrpSpPr>
      <p:grpSpPr>
        <a:xfrm>
          <a:off x="0" y="0"/>
          <a:ext cx="0" cy="0"/>
          <a:chOff x="0" y="0"/>
          <a:chExt cx="0" cy="0"/>
        </a:xfrm>
      </p:grpSpPr>
      <p:sp>
        <p:nvSpPr>
          <p:cNvPr id="127" name="Google Shape;127;p19"/>
          <p:cNvSpPr txBox="1"/>
          <p:nvPr>
            <p:ph idx="1" type="body"/>
          </p:nvPr>
        </p:nvSpPr>
        <p:spPr>
          <a:xfrm>
            <a:off x="714986" y="1508825"/>
            <a:ext cx="3621300" cy="30600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28" name="Google Shape;128;p19"/>
          <p:cNvSpPr txBox="1"/>
          <p:nvPr>
            <p:ph idx="2" type="body"/>
          </p:nvPr>
        </p:nvSpPr>
        <p:spPr>
          <a:xfrm>
            <a:off x="4807714" y="1508825"/>
            <a:ext cx="3621300" cy="30600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grpSp>
        <p:nvGrpSpPr>
          <p:cNvPr id="129" name="Google Shape;129;p19"/>
          <p:cNvGrpSpPr/>
          <p:nvPr/>
        </p:nvGrpSpPr>
        <p:grpSpPr>
          <a:xfrm>
            <a:off x="750423" y="0"/>
            <a:ext cx="276427" cy="1135052"/>
            <a:chOff x="674223" y="0"/>
            <a:chExt cx="276427" cy="1135052"/>
          </a:xfrm>
        </p:grpSpPr>
        <p:sp>
          <p:nvSpPr>
            <p:cNvPr id="130" name="Google Shape;130;p19"/>
            <p:cNvSpPr/>
            <p:nvPr/>
          </p:nvSpPr>
          <p:spPr>
            <a:xfrm rot="5400000">
              <a:off x="874598" y="1462"/>
              <a:ext cx="77514" cy="74591"/>
            </a:xfrm>
            <a:custGeom>
              <a:rect b="b" l="l" r="r" t="t"/>
              <a:pathLst>
                <a:path extrusionOk="0" h="2194" w="2280">
                  <a:moveTo>
                    <a:pt x="1184" y="0"/>
                  </a:moveTo>
                  <a:cubicBezTo>
                    <a:pt x="740" y="0"/>
                    <a:pt x="341" y="268"/>
                    <a:pt x="170" y="678"/>
                  </a:cubicBezTo>
                  <a:cubicBezTo>
                    <a:pt x="1" y="1087"/>
                    <a:pt x="95" y="1559"/>
                    <a:pt x="408" y="1873"/>
                  </a:cubicBezTo>
                  <a:cubicBezTo>
                    <a:pt x="618" y="2083"/>
                    <a:pt x="898" y="2194"/>
                    <a:pt x="1183" y="2194"/>
                  </a:cubicBezTo>
                  <a:cubicBezTo>
                    <a:pt x="1325" y="2194"/>
                    <a:pt x="1468" y="2166"/>
                    <a:pt x="1604" y="2110"/>
                  </a:cubicBezTo>
                  <a:cubicBezTo>
                    <a:pt x="2013" y="1941"/>
                    <a:pt x="2280" y="1540"/>
                    <a:pt x="2280" y="1097"/>
                  </a:cubicBezTo>
                  <a:cubicBezTo>
                    <a:pt x="2280" y="491"/>
                    <a:pt x="1789" y="0"/>
                    <a:pt x="1184"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9"/>
            <p:cNvSpPr/>
            <p:nvPr/>
          </p:nvSpPr>
          <p:spPr>
            <a:xfrm rot="5400000">
              <a:off x="874581" y="265124"/>
              <a:ext cx="77548" cy="74591"/>
            </a:xfrm>
            <a:custGeom>
              <a:rect b="b" l="l" r="r" t="t"/>
              <a:pathLst>
                <a:path extrusionOk="0" h="2194" w="2281">
                  <a:moveTo>
                    <a:pt x="1184" y="0"/>
                  </a:moveTo>
                  <a:cubicBezTo>
                    <a:pt x="741" y="0"/>
                    <a:pt x="340" y="268"/>
                    <a:pt x="171" y="678"/>
                  </a:cubicBezTo>
                  <a:cubicBezTo>
                    <a:pt x="0" y="1087"/>
                    <a:pt x="94" y="1559"/>
                    <a:pt x="408" y="1873"/>
                  </a:cubicBezTo>
                  <a:cubicBezTo>
                    <a:pt x="618" y="2083"/>
                    <a:pt x="898" y="2194"/>
                    <a:pt x="1183" y="2194"/>
                  </a:cubicBezTo>
                  <a:cubicBezTo>
                    <a:pt x="1325" y="2194"/>
                    <a:pt x="1468" y="2166"/>
                    <a:pt x="1603" y="2110"/>
                  </a:cubicBezTo>
                  <a:cubicBezTo>
                    <a:pt x="2013" y="1941"/>
                    <a:pt x="2281" y="1540"/>
                    <a:pt x="2279" y="1097"/>
                  </a:cubicBezTo>
                  <a:cubicBezTo>
                    <a:pt x="2279" y="492"/>
                    <a:pt x="1789" y="0"/>
                    <a:pt x="1184"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9"/>
            <p:cNvSpPr/>
            <p:nvPr/>
          </p:nvSpPr>
          <p:spPr>
            <a:xfrm rot="5400000">
              <a:off x="874598" y="528786"/>
              <a:ext cx="77514" cy="74591"/>
            </a:xfrm>
            <a:custGeom>
              <a:rect b="b" l="l" r="r" t="t"/>
              <a:pathLst>
                <a:path extrusionOk="0" h="2194" w="2280">
                  <a:moveTo>
                    <a:pt x="1183" y="0"/>
                  </a:moveTo>
                  <a:cubicBezTo>
                    <a:pt x="739" y="0"/>
                    <a:pt x="339" y="268"/>
                    <a:pt x="170" y="678"/>
                  </a:cubicBezTo>
                  <a:cubicBezTo>
                    <a:pt x="0" y="1087"/>
                    <a:pt x="93" y="1559"/>
                    <a:pt x="407" y="1873"/>
                  </a:cubicBezTo>
                  <a:cubicBezTo>
                    <a:pt x="616" y="2083"/>
                    <a:pt x="897" y="2194"/>
                    <a:pt x="1182" y="2194"/>
                  </a:cubicBezTo>
                  <a:cubicBezTo>
                    <a:pt x="1324" y="2194"/>
                    <a:pt x="1466" y="2166"/>
                    <a:pt x="1602" y="2110"/>
                  </a:cubicBezTo>
                  <a:cubicBezTo>
                    <a:pt x="2011" y="1941"/>
                    <a:pt x="2279" y="1540"/>
                    <a:pt x="2279" y="1097"/>
                  </a:cubicBezTo>
                  <a:cubicBezTo>
                    <a:pt x="2279" y="492"/>
                    <a:pt x="1788" y="0"/>
                    <a:pt x="118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9"/>
            <p:cNvSpPr/>
            <p:nvPr/>
          </p:nvSpPr>
          <p:spPr>
            <a:xfrm rot="5400000">
              <a:off x="874581" y="792414"/>
              <a:ext cx="77548" cy="74591"/>
            </a:xfrm>
            <a:custGeom>
              <a:rect b="b" l="l" r="r" t="t"/>
              <a:pathLst>
                <a:path extrusionOk="0" h="2194" w="2281">
                  <a:moveTo>
                    <a:pt x="1183" y="0"/>
                  </a:moveTo>
                  <a:cubicBezTo>
                    <a:pt x="740" y="0"/>
                    <a:pt x="341" y="268"/>
                    <a:pt x="170" y="678"/>
                  </a:cubicBezTo>
                  <a:cubicBezTo>
                    <a:pt x="1" y="1087"/>
                    <a:pt x="95" y="1559"/>
                    <a:pt x="409" y="1873"/>
                  </a:cubicBezTo>
                  <a:cubicBezTo>
                    <a:pt x="618" y="2083"/>
                    <a:pt x="898" y="2194"/>
                    <a:pt x="1183" y="2194"/>
                  </a:cubicBezTo>
                  <a:cubicBezTo>
                    <a:pt x="1324" y="2194"/>
                    <a:pt x="1467" y="2166"/>
                    <a:pt x="1603" y="2110"/>
                  </a:cubicBezTo>
                  <a:cubicBezTo>
                    <a:pt x="2014" y="1941"/>
                    <a:pt x="2280" y="1540"/>
                    <a:pt x="2280" y="1097"/>
                  </a:cubicBezTo>
                  <a:cubicBezTo>
                    <a:pt x="2280" y="492"/>
                    <a:pt x="1790" y="0"/>
                    <a:pt x="118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9"/>
            <p:cNvSpPr/>
            <p:nvPr/>
          </p:nvSpPr>
          <p:spPr>
            <a:xfrm rot="5400000">
              <a:off x="874581" y="1058982"/>
              <a:ext cx="77514" cy="74625"/>
            </a:xfrm>
            <a:custGeom>
              <a:rect b="b" l="l" r="r" t="t"/>
              <a:pathLst>
                <a:path extrusionOk="0" h="2195" w="2280">
                  <a:moveTo>
                    <a:pt x="1097" y="1"/>
                  </a:moveTo>
                  <a:cubicBezTo>
                    <a:pt x="956" y="1"/>
                    <a:pt x="813" y="28"/>
                    <a:pt x="678" y="84"/>
                  </a:cubicBezTo>
                  <a:cubicBezTo>
                    <a:pt x="267" y="254"/>
                    <a:pt x="0" y="654"/>
                    <a:pt x="0" y="1097"/>
                  </a:cubicBezTo>
                  <a:cubicBezTo>
                    <a:pt x="0" y="1702"/>
                    <a:pt x="491" y="2194"/>
                    <a:pt x="1097" y="2194"/>
                  </a:cubicBezTo>
                  <a:cubicBezTo>
                    <a:pt x="1540" y="2194"/>
                    <a:pt x="1941" y="1926"/>
                    <a:pt x="2110" y="1517"/>
                  </a:cubicBezTo>
                  <a:cubicBezTo>
                    <a:pt x="2280" y="1107"/>
                    <a:pt x="2185" y="635"/>
                    <a:pt x="1872" y="321"/>
                  </a:cubicBezTo>
                  <a:cubicBezTo>
                    <a:pt x="1662" y="112"/>
                    <a:pt x="138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9"/>
            <p:cNvSpPr/>
            <p:nvPr/>
          </p:nvSpPr>
          <p:spPr>
            <a:xfrm rot="5400000">
              <a:off x="674257" y="2924"/>
              <a:ext cx="74557" cy="74625"/>
            </a:xfrm>
            <a:custGeom>
              <a:rect b="b" l="l" r="r" t="t"/>
              <a:pathLst>
                <a:path extrusionOk="0" h="2195" w="2193">
                  <a:moveTo>
                    <a:pt x="1096" y="1"/>
                  </a:moveTo>
                  <a:cubicBezTo>
                    <a:pt x="491" y="1"/>
                    <a:pt x="0" y="492"/>
                    <a:pt x="0" y="1098"/>
                  </a:cubicBezTo>
                  <a:cubicBezTo>
                    <a:pt x="0" y="1703"/>
                    <a:pt x="491" y="2194"/>
                    <a:pt x="1096" y="2194"/>
                  </a:cubicBezTo>
                  <a:cubicBezTo>
                    <a:pt x="1702" y="2194"/>
                    <a:pt x="2193" y="1703"/>
                    <a:pt x="2193" y="1098"/>
                  </a:cubicBezTo>
                  <a:cubicBezTo>
                    <a:pt x="2193" y="492"/>
                    <a:pt x="1702" y="1"/>
                    <a:pt x="1096"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9"/>
            <p:cNvSpPr/>
            <p:nvPr/>
          </p:nvSpPr>
          <p:spPr>
            <a:xfrm rot="5400000">
              <a:off x="674257" y="266569"/>
              <a:ext cx="74557" cy="74625"/>
            </a:xfrm>
            <a:custGeom>
              <a:rect b="b" l="l" r="r" t="t"/>
              <a:pathLst>
                <a:path extrusionOk="0" h="2195" w="2193">
                  <a:moveTo>
                    <a:pt x="1097" y="1"/>
                  </a:moveTo>
                  <a:cubicBezTo>
                    <a:pt x="492" y="1"/>
                    <a:pt x="0" y="492"/>
                    <a:pt x="0" y="1098"/>
                  </a:cubicBezTo>
                  <a:cubicBezTo>
                    <a:pt x="0" y="1703"/>
                    <a:pt x="492" y="2194"/>
                    <a:pt x="1097" y="2194"/>
                  </a:cubicBezTo>
                  <a:cubicBezTo>
                    <a:pt x="1702" y="2194"/>
                    <a:pt x="2192" y="1703"/>
                    <a:pt x="2192" y="1098"/>
                  </a:cubicBezTo>
                  <a:cubicBezTo>
                    <a:pt x="2192"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9"/>
            <p:cNvSpPr/>
            <p:nvPr/>
          </p:nvSpPr>
          <p:spPr>
            <a:xfrm rot="5400000">
              <a:off x="671469" y="530282"/>
              <a:ext cx="80234" cy="74591"/>
            </a:xfrm>
            <a:custGeom>
              <a:rect b="b" l="l" r="r" t="t"/>
              <a:pathLst>
                <a:path extrusionOk="0" h="2194" w="2360">
                  <a:moveTo>
                    <a:pt x="1180" y="1"/>
                  </a:moveTo>
                  <a:cubicBezTo>
                    <a:pt x="1122" y="1"/>
                    <a:pt x="1064" y="5"/>
                    <a:pt x="1005" y="15"/>
                  </a:cubicBezTo>
                  <a:cubicBezTo>
                    <a:pt x="407" y="112"/>
                    <a:pt x="1" y="676"/>
                    <a:pt x="98" y="1274"/>
                  </a:cubicBezTo>
                  <a:cubicBezTo>
                    <a:pt x="185" y="1812"/>
                    <a:pt x="650" y="2194"/>
                    <a:pt x="1178" y="2194"/>
                  </a:cubicBezTo>
                  <a:cubicBezTo>
                    <a:pt x="1236" y="2194"/>
                    <a:pt x="1296" y="2189"/>
                    <a:pt x="1355" y="2179"/>
                  </a:cubicBezTo>
                  <a:cubicBezTo>
                    <a:pt x="1953" y="2083"/>
                    <a:pt x="2359" y="1520"/>
                    <a:pt x="2262" y="922"/>
                  </a:cubicBezTo>
                  <a:cubicBezTo>
                    <a:pt x="2175" y="383"/>
                    <a:pt x="1708" y="1"/>
                    <a:pt x="118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9"/>
            <p:cNvSpPr/>
            <p:nvPr/>
          </p:nvSpPr>
          <p:spPr>
            <a:xfrm rot="5400000">
              <a:off x="672778" y="792414"/>
              <a:ext cx="77548" cy="74591"/>
            </a:xfrm>
            <a:custGeom>
              <a:rect b="b" l="l" r="r" t="t"/>
              <a:pathLst>
                <a:path extrusionOk="0" h="2194" w="2281">
                  <a:moveTo>
                    <a:pt x="1183" y="1"/>
                  </a:moveTo>
                  <a:cubicBezTo>
                    <a:pt x="740" y="1"/>
                    <a:pt x="341" y="267"/>
                    <a:pt x="170" y="678"/>
                  </a:cubicBezTo>
                  <a:cubicBezTo>
                    <a:pt x="1" y="1087"/>
                    <a:pt x="95" y="1558"/>
                    <a:pt x="409" y="1872"/>
                  </a:cubicBezTo>
                  <a:cubicBezTo>
                    <a:pt x="619" y="2082"/>
                    <a:pt x="899" y="2194"/>
                    <a:pt x="1185" y="2194"/>
                  </a:cubicBezTo>
                  <a:cubicBezTo>
                    <a:pt x="1326" y="2194"/>
                    <a:pt x="1468" y="2166"/>
                    <a:pt x="1603" y="2110"/>
                  </a:cubicBezTo>
                  <a:cubicBezTo>
                    <a:pt x="2014" y="1940"/>
                    <a:pt x="2280" y="1541"/>
                    <a:pt x="2280" y="1098"/>
                  </a:cubicBezTo>
                  <a:cubicBezTo>
                    <a:pt x="2280" y="491"/>
                    <a:pt x="1790" y="1"/>
                    <a:pt x="118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9"/>
            <p:cNvSpPr/>
            <p:nvPr/>
          </p:nvSpPr>
          <p:spPr>
            <a:xfrm rot="5400000">
              <a:off x="674257" y="1057503"/>
              <a:ext cx="74557" cy="74625"/>
            </a:xfrm>
            <a:custGeom>
              <a:rect b="b" l="l" r="r" t="t"/>
              <a:pathLst>
                <a:path extrusionOk="0" h="2195" w="2193">
                  <a:moveTo>
                    <a:pt x="1097" y="1"/>
                  </a:moveTo>
                  <a:cubicBezTo>
                    <a:pt x="492" y="1"/>
                    <a:pt x="0" y="492"/>
                    <a:pt x="0" y="1098"/>
                  </a:cubicBezTo>
                  <a:cubicBezTo>
                    <a:pt x="0" y="1703"/>
                    <a:pt x="492" y="2194"/>
                    <a:pt x="1097" y="2194"/>
                  </a:cubicBezTo>
                  <a:cubicBezTo>
                    <a:pt x="1702" y="2194"/>
                    <a:pt x="2193" y="1703"/>
                    <a:pt x="2193" y="1098"/>
                  </a:cubicBezTo>
                  <a:cubicBezTo>
                    <a:pt x="2193"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0" name="Google Shape;140;p19"/>
          <p:cNvSpPr/>
          <p:nvPr/>
        </p:nvSpPr>
        <p:spPr>
          <a:xfrm>
            <a:off x="7869850" y="188900"/>
            <a:ext cx="976150" cy="29425"/>
          </a:xfrm>
          <a:custGeom>
            <a:rect b="b" l="l" r="r" t="t"/>
            <a:pathLst>
              <a:path extrusionOk="0" h="1177" w="39046">
                <a:moveTo>
                  <a:pt x="1" y="0"/>
                </a:moveTo>
                <a:lnTo>
                  <a:pt x="1" y="1176"/>
                </a:lnTo>
                <a:lnTo>
                  <a:pt x="39045" y="1176"/>
                </a:lnTo>
                <a:lnTo>
                  <a:pt x="39045" y="0"/>
                </a:ln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9"/>
          <p:cNvSpPr/>
          <p:nvPr/>
        </p:nvSpPr>
        <p:spPr>
          <a:xfrm>
            <a:off x="7663950" y="277150"/>
            <a:ext cx="976100" cy="29425"/>
          </a:xfrm>
          <a:custGeom>
            <a:rect b="b" l="l" r="r" t="t"/>
            <a:pathLst>
              <a:path extrusionOk="0" h="1177" w="39044">
                <a:moveTo>
                  <a:pt x="1" y="1"/>
                </a:moveTo>
                <a:lnTo>
                  <a:pt x="1" y="1177"/>
                </a:lnTo>
                <a:lnTo>
                  <a:pt x="39044" y="1177"/>
                </a:lnTo>
                <a:lnTo>
                  <a:pt x="39044" y="1"/>
                </a:ln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9"/>
          <p:cNvSpPr txBox="1"/>
          <p:nvPr>
            <p:ph type="title"/>
          </p:nvPr>
        </p:nvSpPr>
        <p:spPr>
          <a:xfrm>
            <a:off x="1191600" y="445000"/>
            <a:ext cx="6760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3" name="Shape 143"/>
        <p:cNvGrpSpPr/>
        <p:nvPr/>
      </p:nvGrpSpPr>
      <p:grpSpPr>
        <a:xfrm>
          <a:off x="0" y="0"/>
          <a:ext cx="0" cy="0"/>
          <a:chOff x="0" y="0"/>
          <a:chExt cx="0" cy="0"/>
        </a:xfrm>
      </p:grpSpPr>
      <p:sp>
        <p:nvSpPr>
          <p:cNvPr id="144" name="Google Shape;144;p20"/>
          <p:cNvSpPr txBox="1"/>
          <p:nvPr>
            <p:ph type="title"/>
          </p:nvPr>
        </p:nvSpPr>
        <p:spPr>
          <a:xfrm>
            <a:off x="1191600" y="445000"/>
            <a:ext cx="6760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145" name="Google Shape;145;p20"/>
          <p:cNvGrpSpPr/>
          <p:nvPr/>
        </p:nvGrpSpPr>
        <p:grpSpPr>
          <a:xfrm>
            <a:off x="8029221" y="500015"/>
            <a:ext cx="1180530" cy="462678"/>
            <a:chOff x="8029221" y="500015"/>
            <a:chExt cx="1180530" cy="462678"/>
          </a:xfrm>
        </p:grpSpPr>
        <p:sp>
          <p:nvSpPr>
            <p:cNvPr id="146" name="Google Shape;146;p20"/>
            <p:cNvSpPr/>
            <p:nvPr/>
          </p:nvSpPr>
          <p:spPr>
            <a:xfrm rot="5400000">
              <a:off x="8501610" y="27626"/>
              <a:ext cx="235751" cy="1180530"/>
            </a:xfrm>
            <a:custGeom>
              <a:rect b="b" l="l" r="r" t="t"/>
              <a:pathLst>
                <a:path extrusionOk="0" h="28638" w="5719">
                  <a:moveTo>
                    <a:pt x="3916" y="1"/>
                  </a:moveTo>
                  <a:lnTo>
                    <a:pt x="0" y="5127"/>
                  </a:lnTo>
                  <a:lnTo>
                    <a:pt x="3510" y="9721"/>
                  </a:lnTo>
                  <a:lnTo>
                    <a:pt x="0" y="14316"/>
                  </a:lnTo>
                  <a:lnTo>
                    <a:pt x="3510" y="18911"/>
                  </a:lnTo>
                  <a:lnTo>
                    <a:pt x="0" y="23508"/>
                  </a:lnTo>
                  <a:lnTo>
                    <a:pt x="3916" y="28637"/>
                  </a:lnTo>
                  <a:lnTo>
                    <a:pt x="5312" y="27573"/>
                  </a:lnTo>
                  <a:lnTo>
                    <a:pt x="2208" y="23508"/>
                  </a:lnTo>
                  <a:lnTo>
                    <a:pt x="5718" y="18910"/>
                  </a:lnTo>
                  <a:lnTo>
                    <a:pt x="2208" y="14316"/>
                  </a:lnTo>
                  <a:lnTo>
                    <a:pt x="5718" y="9721"/>
                  </a:lnTo>
                  <a:lnTo>
                    <a:pt x="2208" y="5127"/>
                  </a:lnTo>
                  <a:lnTo>
                    <a:pt x="5311" y="1067"/>
                  </a:lnTo>
                  <a:lnTo>
                    <a:pt x="3916" y="1"/>
                  </a:lnTo>
                  <a:close/>
                </a:path>
              </a:pathLst>
            </a:custGeom>
            <a:solidFill>
              <a:srgbClr val="E9B7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0"/>
            <p:cNvSpPr/>
            <p:nvPr/>
          </p:nvSpPr>
          <p:spPr>
            <a:xfrm rot="5400000">
              <a:off x="8501590" y="254532"/>
              <a:ext cx="235793" cy="1180530"/>
            </a:xfrm>
            <a:custGeom>
              <a:rect b="b" l="l" r="r" t="t"/>
              <a:pathLst>
                <a:path extrusionOk="0" h="28638" w="5720">
                  <a:moveTo>
                    <a:pt x="3919" y="1"/>
                  </a:moveTo>
                  <a:lnTo>
                    <a:pt x="1" y="5127"/>
                  </a:lnTo>
                  <a:lnTo>
                    <a:pt x="3512" y="9721"/>
                  </a:lnTo>
                  <a:lnTo>
                    <a:pt x="2" y="14316"/>
                  </a:lnTo>
                  <a:lnTo>
                    <a:pt x="3512" y="18911"/>
                  </a:lnTo>
                  <a:lnTo>
                    <a:pt x="2" y="23508"/>
                  </a:lnTo>
                  <a:lnTo>
                    <a:pt x="3919" y="28637"/>
                  </a:lnTo>
                  <a:lnTo>
                    <a:pt x="5313" y="27573"/>
                  </a:lnTo>
                  <a:lnTo>
                    <a:pt x="2209" y="23508"/>
                  </a:lnTo>
                  <a:lnTo>
                    <a:pt x="5719" y="18910"/>
                  </a:lnTo>
                  <a:lnTo>
                    <a:pt x="2209" y="14316"/>
                  </a:lnTo>
                  <a:lnTo>
                    <a:pt x="5719" y="9721"/>
                  </a:lnTo>
                  <a:lnTo>
                    <a:pt x="2211" y="5127"/>
                  </a:lnTo>
                  <a:lnTo>
                    <a:pt x="5313" y="1067"/>
                  </a:lnTo>
                  <a:lnTo>
                    <a:pt x="3919" y="1"/>
                  </a:lnTo>
                  <a:close/>
                </a:path>
              </a:pathLst>
            </a:custGeom>
            <a:solidFill>
              <a:srgbClr val="E9B7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20"/>
          <p:cNvGrpSpPr/>
          <p:nvPr/>
        </p:nvGrpSpPr>
        <p:grpSpPr>
          <a:xfrm>
            <a:off x="-5" y="498215"/>
            <a:ext cx="1173136" cy="466267"/>
            <a:chOff x="8031270" y="500028"/>
            <a:chExt cx="1173136" cy="466267"/>
          </a:xfrm>
        </p:grpSpPr>
        <p:grpSp>
          <p:nvGrpSpPr>
            <p:cNvPr id="149" name="Google Shape;149;p20"/>
            <p:cNvGrpSpPr/>
            <p:nvPr/>
          </p:nvGrpSpPr>
          <p:grpSpPr>
            <a:xfrm>
              <a:off x="8031270" y="680572"/>
              <a:ext cx="1173136" cy="285723"/>
              <a:chOff x="423350" y="-1313925"/>
              <a:chExt cx="834675" cy="203275"/>
            </a:xfrm>
          </p:grpSpPr>
          <p:sp>
            <p:nvSpPr>
              <p:cNvPr id="150" name="Google Shape;150;p20"/>
              <p:cNvSpPr/>
              <p:nvPr/>
            </p:nvSpPr>
            <p:spPr>
              <a:xfrm>
                <a:off x="423350" y="-1313925"/>
                <a:ext cx="57000" cy="54850"/>
              </a:xfrm>
              <a:custGeom>
                <a:rect b="b" l="l" r="r" t="t"/>
                <a:pathLst>
                  <a:path extrusionOk="0" h="2194" w="2280">
                    <a:moveTo>
                      <a:pt x="1184" y="0"/>
                    </a:moveTo>
                    <a:cubicBezTo>
                      <a:pt x="740" y="0"/>
                      <a:pt x="341" y="268"/>
                      <a:pt x="170" y="678"/>
                    </a:cubicBezTo>
                    <a:cubicBezTo>
                      <a:pt x="1" y="1087"/>
                      <a:pt x="95" y="1559"/>
                      <a:pt x="408" y="1873"/>
                    </a:cubicBezTo>
                    <a:cubicBezTo>
                      <a:pt x="618" y="2083"/>
                      <a:pt x="898" y="2194"/>
                      <a:pt x="1183" y="2194"/>
                    </a:cubicBezTo>
                    <a:cubicBezTo>
                      <a:pt x="1325" y="2194"/>
                      <a:pt x="1468" y="2166"/>
                      <a:pt x="1604" y="2110"/>
                    </a:cubicBezTo>
                    <a:cubicBezTo>
                      <a:pt x="2013" y="1941"/>
                      <a:pt x="2280" y="1540"/>
                      <a:pt x="2280" y="1097"/>
                    </a:cubicBezTo>
                    <a:cubicBezTo>
                      <a:pt x="2280" y="491"/>
                      <a:pt x="1789" y="0"/>
                      <a:pt x="1184"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0"/>
              <p:cNvSpPr/>
              <p:nvPr/>
            </p:nvSpPr>
            <p:spPr>
              <a:xfrm>
                <a:off x="617225" y="-1313925"/>
                <a:ext cx="57025" cy="54850"/>
              </a:xfrm>
              <a:custGeom>
                <a:rect b="b" l="l" r="r" t="t"/>
                <a:pathLst>
                  <a:path extrusionOk="0" h="2194" w="2281">
                    <a:moveTo>
                      <a:pt x="1184" y="0"/>
                    </a:moveTo>
                    <a:cubicBezTo>
                      <a:pt x="741" y="0"/>
                      <a:pt x="340" y="268"/>
                      <a:pt x="171" y="678"/>
                    </a:cubicBezTo>
                    <a:cubicBezTo>
                      <a:pt x="0" y="1087"/>
                      <a:pt x="94" y="1559"/>
                      <a:pt x="408" y="1873"/>
                    </a:cubicBezTo>
                    <a:cubicBezTo>
                      <a:pt x="618" y="2083"/>
                      <a:pt x="898" y="2194"/>
                      <a:pt x="1183" y="2194"/>
                    </a:cubicBezTo>
                    <a:cubicBezTo>
                      <a:pt x="1325" y="2194"/>
                      <a:pt x="1468" y="2166"/>
                      <a:pt x="1603" y="2110"/>
                    </a:cubicBezTo>
                    <a:cubicBezTo>
                      <a:pt x="2013" y="1941"/>
                      <a:pt x="2281" y="1540"/>
                      <a:pt x="2279" y="1097"/>
                    </a:cubicBezTo>
                    <a:cubicBezTo>
                      <a:pt x="2279" y="492"/>
                      <a:pt x="1789" y="0"/>
                      <a:pt x="1184"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0"/>
              <p:cNvSpPr/>
              <p:nvPr/>
            </p:nvSpPr>
            <p:spPr>
              <a:xfrm>
                <a:off x="811125" y="-1313925"/>
                <a:ext cx="57000" cy="54850"/>
              </a:xfrm>
              <a:custGeom>
                <a:rect b="b" l="l" r="r" t="t"/>
                <a:pathLst>
                  <a:path extrusionOk="0" h="2194" w="2280">
                    <a:moveTo>
                      <a:pt x="1183" y="0"/>
                    </a:moveTo>
                    <a:cubicBezTo>
                      <a:pt x="739" y="0"/>
                      <a:pt x="339" y="268"/>
                      <a:pt x="170" y="678"/>
                    </a:cubicBezTo>
                    <a:cubicBezTo>
                      <a:pt x="0" y="1087"/>
                      <a:pt x="93" y="1559"/>
                      <a:pt x="407" y="1873"/>
                    </a:cubicBezTo>
                    <a:cubicBezTo>
                      <a:pt x="616" y="2083"/>
                      <a:pt x="897" y="2194"/>
                      <a:pt x="1182" y="2194"/>
                    </a:cubicBezTo>
                    <a:cubicBezTo>
                      <a:pt x="1324" y="2194"/>
                      <a:pt x="1466" y="2166"/>
                      <a:pt x="1602" y="2110"/>
                    </a:cubicBezTo>
                    <a:cubicBezTo>
                      <a:pt x="2011" y="1941"/>
                      <a:pt x="2279" y="1540"/>
                      <a:pt x="2279" y="1097"/>
                    </a:cubicBezTo>
                    <a:cubicBezTo>
                      <a:pt x="2279" y="492"/>
                      <a:pt x="1788" y="0"/>
                      <a:pt x="118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0"/>
              <p:cNvSpPr/>
              <p:nvPr/>
            </p:nvSpPr>
            <p:spPr>
              <a:xfrm>
                <a:off x="1004975" y="-1313925"/>
                <a:ext cx="57025" cy="54850"/>
              </a:xfrm>
              <a:custGeom>
                <a:rect b="b" l="l" r="r" t="t"/>
                <a:pathLst>
                  <a:path extrusionOk="0" h="2194" w="2281">
                    <a:moveTo>
                      <a:pt x="1183" y="0"/>
                    </a:moveTo>
                    <a:cubicBezTo>
                      <a:pt x="740" y="0"/>
                      <a:pt x="341" y="268"/>
                      <a:pt x="170" y="678"/>
                    </a:cubicBezTo>
                    <a:cubicBezTo>
                      <a:pt x="1" y="1087"/>
                      <a:pt x="95" y="1559"/>
                      <a:pt x="409" y="1873"/>
                    </a:cubicBezTo>
                    <a:cubicBezTo>
                      <a:pt x="618" y="2083"/>
                      <a:pt x="898" y="2194"/>
                      <a:pt x="1183" y="2194"/>
                    </a:cubicBezTo>
                    <a:cubicBezTo>
                      <a:pt x="1324" y="2194"/>
                      <a:pt x="1467" y="2166"/>
                      <a:pt x="1603" y="2110"/>
                    </a:cubicBezTo>
                    <a:cubicBezTo>
                      <a:pt x="2014" y="1941"/>
                      <a:pt x="2280" y="1540"/>
                      <a:pt x="2280" y="1097"/>
                    </a:cubicBezTo>
                    <a:cubicBezTo>
                      <a:pt x="2280" y="492"/>
                      <a:pt x="1790" y="0"/>
                      <a:pt x="118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0"/>
              <p:cNvSpPr/>
              <p:nvPr/>
            </p:nvSpPr>
            <p:spPr>
              <a:xfrm>
                <a:off x="1201025" y="-1313925"/>
                <a:ext cx="57000" cy="54875"/>
              </a:xfrm>
              <a:custGeom>
                <a:rect b="b" l="l" r="r" t="t"/>
                <a:pathLst>
                  <a:path extrusionOk="0" h="2195" w="2280">
                    <a:moveTo>
                      <a:pt x="1097" y="1"/>
                    </a:moveTo>
                    <a:cubicBezTo>
                      <a:pt x="956" y="1"/>
                      <a:pt x="813" y="28"/>
                      <a:pt x="678" y="84"/>
                    </a:cubicBezTo>
                    <a:cubicBezTo>
                      <a:pt x="267" y="254"/>
                      <a:pt x="0" y="654"/>
                      <a:pt x="0" y="1097"/>
                    </a:cubicBezTo>
                    <a:cubicBezTo>
                      <a:pt x="0" y="1702"/>
                      <a:pt x="491" y="2194"/>
                      <a:pt x="1097" y="2194"/>
                    </a:cubicBezTo>
                    <a:cubicBezTo>
                      <a:pt x="1540" y="2194"/>
                      <a:pt x="1941" y="1926"/>
                      <a:pt x="2110" y="1517"/>
                    </a:cubicBezTo>
                    <a:cubicBezTo>
                      <a:pt x="2280" y="1107"/>
                      <a:pt x="2185" y="635"/>
                      <a:pt x="1872" y="321"/>
                    </a:cubicBezTo>
                    <a:cubicBezTo>
                      <a:pt x="1662" y="112"/>
                      <a:pt x="138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0"/>
              <p:cNvSpPr/>
              <p:nvPr/>
            </p:nvSpPr>
            <p:spPr>
              <a:xfrm>
                <a:off x="425525" y="-1165525"/>
                <a:ext cx="54825" cy="54875"/>
              </a:xfrm>
              <a:custGeom>
                <a:rect b="b" l="l" r="r" t="t"/>
                <a:pathLst>
                  <a:path extrusionOk="0" h="2195" w="2193">
                    <a:moveTo>
                      <a:pt x="1096" y="1"/>
                    </a:moveTo>
                    <a:cubicBezTo>
                      <a:pt x="491" y="1"/>
                      <a:pt x="0" y="492"/>
                      <a:pt x="0" y="1098"/>
                    </a:cubicBezTo>
                    <a:cubicBezTo>
                      <a:pt x="0" y="1703"/>
                      <a:pt x="491" y="2194"/>
                      <a:pt x="1096" y="2194"/>
                    </a:cubicBezTo>
                    <a:cubicBezTo>
                      <a:pt x="1702" y="2194"/>
                      <a:pt x="2193" y="1703"/>
                      <a:pt x="2193" y="1098"/>
                    </a:cubicBezTo>
                    <a:cubicBezTo>
                      <a:pt x="2193" y="492"/>
                      <a:pt x="1702" y="1"/>
                      <a:pt x="1096"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0"/>
              <p:cNvSpPr/>
              <p:nvPr/>
            </p:nvSpPr>
            <p:spPr>
              <a:xfrm>
                <a:off x="619400"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2" y="1703"/>
                      <a:pt x="2192" y="1098"/>
                    </a:cubicBezTo>
                    <a:cubicBezTo>
                      <a:pt x="2192"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0"/>
              <p:cNvSpPr/>
              <p:nvPr/>
            </p:nvSpPr>
            <p:spPr>
              <a:xfrm>
                <a:off x="811225" y="-1165550"/>
                <a:ext cx="59000" cy="54850"/>
              </a:xfrm>
              <a:custGeom>
                <a:rect b="b" l="l" r="r" t="t"/>
                <a:pathLst>
                  <a:path extrusionOk="0" h="2194" w="2360">
                    <a:moveTo>
                      <a:pt x="1180" y="1"/>
                    </a:moveTo>
                    <a:cubicBezTo>
                      <a:pt x="1122" y="1"/>
                      <a:pt x="1064" y="5"/>
                      <a:pt x="1005" y="15"/>
                    </a:cubicBezTo>
                    <a:cubicBezTo>
                      <a:pt x="407" y="112"/>
                      <a:pt x="1" y="676"/>
                      <a:pt x="98" y="1274"/>
                    </a:cubicBezTo>
                    <a:cubicBezTo>
                      <a:pt x="185" y="1812"/>
                      <a:pt x="650" y="2194"/>
                      <a:pt x="1178" y="2194"/>
                    </a:cubicBezTo>
                    <a:cubicBezTo>
                      <a:pt x="1236" y="2194"/>
                      <a:pt x="1296" y="2189"/>
                      <a:pt x="1355" y="2179"/>
                    </a:cubicBezTo>
                    <a:cubicBezTo>
                      <a:pt x="1953" y="2083"/>
                      <a:pt x="2359" y="1520"/>
                      <a:pt x="2262" y="922"/>
                    </a:cubicBezTo>
                    <a:cubicBezTo>
                      <a:pt x="2175" y="383"/>
                      <a:pt x="1708" y="1"/>
                      <a:pt x="118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0"/>
              <p:cNvSpPr/>
              <p:nvPr/>
            </p:nvSpPr>
            <p:spPr>
              <a:xfrm>
                <a:off x="1004975" y="-1165525"/>
                <a:ext cx="57025" cy="54850"/>
              </a:xfrm>
              <a:custGeom>
                <a:rect b="b" l="l" r="r" t="t"/>
                <a:pathLst>
                  <a:path extrusionOk="0" h="2194" w="2281">
                    <a:moveTo>
                      <a:pt x="1183" y="1"/>
                    </a:moveTo>
                    <a:cubicBezTo>
                      <a:pt x="740" y="1"/>
                      <a:pt x="341" y="267"/>
                      <a:pt x="170" y="678"/>
                    </a:cubicBezTo>
                    <a:cubicBezTo>
                      <a:pt x="1" y="1087"/>
                      <a:pt x="95" y="1558"/>
                      <a:pt x="409" y="1872"/>
                    </a:cubicBezTo>
                    <a:cubicBezTo>
                      <a:pt x="619" y="2082"/>
                      <a:pt x="899" y="2194"/>
                      <a:pt x="1185" y="2194"/>
                    </a:cubicBezTo>
                    <a:cubicBezTo>
                      <a:pt x="1326" y="2194"/>
                      <a:pt x="1468" y="2166"/>
                      <a:pt x="1603" y="2110"/>
                    </a:cubicBezTo>
                    <a:cubicBezTo>
                      <a:pt x="2014" y="1940"/>
                      <a:pt x="2280" y="1541"/>
                      <a:pt x="2280" y="1098"/>
                    </a:cubicBezTo>
                    <a:cubicBezTo>
                      <a:pt x="2280" y="491"/>
                      <a:pt x="1790" y="1"/>
                      <a:pt x="118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0"/>
              <p:cNvSpPr/>
              <p:nvPr/>
            </p:nvSpPr>
            <p:spPr>
              <a:xfrm>
                <a:off x="1201025"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3" y="1703"/>
                      <a:pt x="2193" y="1098"/>
                    </a:cubicBezTo>
                    <a:cubicBezTo>
                      <a:pt x="2193"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0" name="Google Shape;160;p20"/>
            <p:cNvGrpSpPr/>
            <p:nvPr/>
          </p:nvGrpSpPr>
          <p:grpSpPr>
            <a:xfrm>
              <a:off x="8032839" y="500028"/>
              <a:ext cx="1167022" cy="77167"/>
              <a:chOff x="425525" y="-1165550"/>
              <a:chExt cx="830325" cy="54900"/>
            </a:xfrm>
          </p:grpSpPr>
          <p:sp>
            <p:nvSpPr>
              <p:cNvPr id="161" name="Google Shape;161;p20"/>
              <p:cNvSpPr/>
              <p:nvPr/>
            </p:nvSpPr>
            <p:spPr>
              <a:xfrm>
                <a:off x="425525" y="-1165525"/>
                <a:ext cx="54825" cy="54875"/>
              </a:xfrm>
              <a:custGeom>
                <a:rect b="b" l="l" r="r" t="t"/>
                <a:pathLst>
                  <a:path extrusionOk="0" h="2195" w="2193">
                    <a:moveTo>
                      <a:pt x="1096" y="1"/>
                    </a:moveTo>
                    <a:cubicBezTo>
                      <a:pt x="491" y="1"/>
                      <a:pt x="0" y="492"/>
                      <a:pt x="0" y="1098"/>
                    </a:cubicBezTo>
                    <a:cubicBezTo>
                      <a:pt x="0" y="1703"/>
                      <a:pt x="491" y="2194"/>
                      <a:pt x="1096" y="2194"/>
                    </a:cubicBezTo>
                    <a:cubicBezTo>
                      <a:pt x="1702" y="2194"/>
                      <a:pt x="2193" y="1703"/>
                      <a:pt x="2193" y="1098"/>
                    </a:cubicBezTo>
                    <a:cubicBezTo>
                      <a:pt x="2193" y="492"/>
                      <a:pt x="1702" y="1"/>
                      <a:pt x="1096"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0"/>
              <p:cNvSpPr/>
              <p:nvPr/>
            </p:nvSpPr>
            <p:spPr>
              <a:xfrm>
                <a:off x="619400"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2" y="1703"/>
                      <a:pt x="2192" y="1098"/>
                    </a:cubicBezTo>
                    <a:cubicBezTo>
                      <a:pt x="2192"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0"/>
              <p:cNvSpPr/>
              <p:nvPr/>
            </p:nvSpPr>
            <p:spPr>
              <a:xfrm>
                <a:off x="811225" y="-1165550"/>
                <a:ext cx="59000" cy="54850"/>
              </a:xfrm>
              <a:custGeom>
                <a:rect b="b" l="l" r="r" t="t"/>
                <a:pathLst>
                  <a:path extrusionOk="0" h="2194" w="2360">
                    <a:moveTo>
                      <a:pt x="1180" y="1"/>
                    </a:moveTo>
                    <a:cubicBezTo>
                      <a:pt x="1122" y="1"/>
                      <a:pt x="1064" y="5"/>
                      <a:pt x="1005" y="15"/>
                    </a:cubicBezTo>
                    <a:cubicBezTo>
                      <a:pt x="407" y="112"/>
                      <a:pt x="1" y="676"/>
                      <a:pt x="98" y="1274"/>
                    </a:cubicBezTo>
                    <a:cubicBezTo>
                      <a:pt x="185" y="1812"/>
                      <a:pt x="650" y="2194"/>
                      <a:pt x="1178" y="2194"/>
                    </a:cubicBezTo>
                    <a:cubicBezTo>
                      <a:pt x="1236" y="2194"/>
                      <a:pt x="1296" y="2189"/>
                      <a:pt x="1355" y="2179"/>
                    </a:cubicBezTo>
                    <a:cubicBezTo>
                      <a:pt x="1953" y="2083"/>
                      <a:pt x="2359" y="1520"/>
                      <a:pt x="2262" y="922"/>
                    </a:cubicBezTo>
                    <a:cubicBezTo>
                      <a:pt x="2175" y="383"/>
                      <a:pt x="1708" y="1"/>
                      <a:pt x="118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0"/>
              <p:cNvSpPr/>
              <p:nvPr/>
            </p:nvSpPr>
            <p:spPr>
              <a:xfrm>
                <a:off x="1004975" y="-1165525"/>
                <a:ext cx="57025" cy="54850"/>
              </a:xfrm>
              <a:custGeom>
                <a:rect b="b" l="l" r="r" t="t"/>
                <a:pathLst>
                  <a:path extrusionOk="0" h="2194" w="2281">
                    <a:moveTo>
                      <a:pt x="1183" y="1"/>
                    </a:moveTo>
                    <a:cubicBezTo>
                      <a:pt x="740" y="1"/>
                      <a:pt x="341" y="267"/>
                      <a:pt x="170" y="678"/>
                    </a:cubicBezTo>
                    <a:cubicBezTo>
                      <a:pt x="1" y="1087"/>
                      <a:pt x="95" y="1558"/>
                      <a:pt x="409" y="1872"/>
                    </a:cubicBezTo>
                    <a:cubicBezTo>
                      <a:pt x="619" y="2082"/>
                      <a:pt x="899" y="2194"/>
                      <a:pt x="1185" y="2194"/>
                    </a:cubicBezTo>
                    <a:cubicBezTo>
                      <a:pt x="1326" y="2194"/>
                      <a:pt x="1468" y="2166"/>
                      <a:pt x="1603" y="2110"/>
                    </a:cubicBezTo>
                    <a:cubicBezTo>
                      <a:pt x="2014" y="1940"/>
                      <a:pt x="2280" y="1541"/>
                      <a:pt x="2280" y="1098"/>
                    </a:cubicBezTo>
                    <a:cubicBezTo>
                      <a:pt x="2280" y="491"/>
                      <a:pt x="1790" y="1"/>
                      <a:pt x="118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0"/>
              <p:cNvSpPr/>
              <p:nvPr/>
            </p:nvSpPr>
            <p:spPr>
              <a:xfrm>
                <a:off x="1201025"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3" y="1703"/>
                      <a:pt x="2193" y="1098"/>
                    </a:cubicBezTo>
                    <a:cubicBezTo>
                      <a:pt x="2193"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66" name="Shape 166"/>
        <p:cNvGrpSpPr/>
        <p:nvPr/>
      </p:nvGrpSpPr>
      <p:grpSpPr>
        <a:xfrm>
          <a:off x="0" y="0"/>
          <a:ext cx="0" cy="0"/>
          <a:chOff x="0" y="0"/>
          <a:chExt cx="0" cy="0"/>
        </a:xfrm>
      </p:grpSpPr>
      <p:sp>
        <p:nvSpPr>
          <p:cNvPr id="167" name="Google Shape;167;p21"/>
          <p:cNvSpPr txBox="1"/>
          <p:nvPr>
            <p:ph idx="1" type="body"/>
          </p:nvPr>
        </p:nvSpPr>
        <p:spPr>
          <a:xfrm>
            <a:off x="5096025" y="2429675"/>
            <a:ext cx="3120600" cy="14283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sz="1600"/>
            </a:lvl1pPr>
            <a:lvl2pPr indent="-330200" lvl="1" marL="914400" rtl="0">
              <a:spcBef>
                <a:spcPts val="1600"/>
              </a:spcBef>
              <a:spcAft>
                <a:spcPts val="0"/>
              </a:spcAft>
              <a:buSzPts val="1600"/>
              <a:buChar char="○"/>
              <a:defRPr sz="1600"/>
            </a:lvl2pPr>
            <a:lvl3pPr indent="-330200" lvl="2" marL="1371600" rtl="0">
              <a:spcBef>
                <a:spcPts val="1600"/>
              </a:spcBef>
              <a:spcAft>
                <a:spcPts val="0"/>
              </a:spcAft>
              <a:buSzPts val="1600"/>
              <a:buChar char="■"/>
              <a:defRPr sz="1600"/>
            </a:lvl3pPr>
            <a:lvl4pPr indent="-330200" lvl="3" marL="1828800" rtl="0">
              <a:spcBef>
                <a:spcPts val="1600"/>
              </a:spcBef>
              <a:spcAft>
                <a:spcPts val="0"/>
              </a:spcAft>
              <a:buSzPts val="1600"/>
              <a:buChar char="●"/>
              <a:defRPr sz="1600"/>
            </a:lvl4pPr>
            <a:lvl5pPr indent="-330200" lvl="4" marL="2286000" rtl="0">
              <a:spcBef>
                <a:spcPts val="1600"/>
              </a:spcBef>
              <a:spcAft>
                <a:spcPts val="0"/>
              </a:spcAft>
              <a:buSzPts val="1600"/>
              <a:buChar char="○"/>
              <a:defRPr sz="1600"/>
            </a:lvl5pPr>
            <a:lvl6pPr indent="-330200" lvl="5" marL="2743200" rtl="0">
              <a:spcBef>
                <a:spcPts val="1600"/>
              </a:spcBef>
              <a:spcAft>
                <a:spcPts val="0"/>
              </a:spcAft>
              <a:buSzPts val="1600"/>
              <a:buChar char="■"/>
              <a:defRPr sz="1600"/>
            </a:lvl6pPr>
            <a:lvl7pPr indent="-330200" lvl="6" marL="3200400" rtl="0">
              <a:spcBef>
                <a:spcPts val="1600"/>
              </a:spcBef>
              <a:spcAft>
                <a:spcPts val="0"/>
              </a:spcAft>
              <a:buSzPts val="1600"/>
              <a:buChar char="●"/>
              <a:defRPr sz="1600"/>
            </a:lvl7pPr>
            <a:lvl8pPr indent="-330200" lvl="7" marL="3657600" rtl="0">
              <a:spcBef>
                <a:spcPts val="1600"/>
              </a:spcBef>
              <a:spcAft>
                <a:spcPts val="0"/>
              </a:spcAft>
              <a:buSzPts val="1600"/>
              <a:buChar char="○"/>
              <a:defRPr sz="1600"/>
            </a:lvl8pPr>
            <a:lvl9pPr indent="-330200" lvl="8" marL="4114800" rtl="0">
              <a:spcBef>
                <a:spcPts val="1600"/>
              </a:spcBef>
              <a:spcAft>
                <a:spcPts val="1600"/>
              </a:spcAft>
              <a:buSzPts val="1600"/>
              <a:buChar char="■"/>
              <a:defRPr sz="1600"/>
            </a:lvl9pPr>
          </a:lstStyle>
          <a:p/>
        </p:txBody>
      </p:sp>
      <p:sp>
        <p:nvSpPr>
          <p:cNvPr id="168" name="Google Shape;168;p21"/>
          <p:cNvSpPr txBox="1"/>
          <p:nvPr>
            <p:ph type="title"/>
          </p:nvPr>
        </p:nvSpPr>
        <p:spPr>
          <a:xfrm>
            <a:off x="5096025" y="1780775"/>
            <a:ext cx="3120600" cy="572700"/>
          </a:xfrm>
          <a:prstGeom prst="rect">
            <a:avLst/>
          </a:prstGeom>
        </p:spPr>
        <p:txBody>
          <a:bodyPr anchorCtr="0" anchor="b" bIns="91425" lIns="91425" spcFirstLastPara="1" rIns="91425" wrap="square" tIns="91425">
            <a:noAutofit/>
          </a:bodyPr>
          <a:lstStyle>
            <a:lvl1pPr lvl="0" rtl="0">
              <a:spcBef>
                <a:spcPts val="0"/>
              </a:spcBef>
              <a:spcAft>
                <a:spcPts val="0"/>
              </a:spcAft>
              <a:buSzPts val="2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69" name="Google Shape;169;p21"/>
          <p:cNvSpPr/>
          <p:nvPr/>
        </p:nvSpPr>
        <p:spPr>
          <a:xfrm rot="5400000">
            <a:off x="4917686" y="-294128"/>
            <a:ext cx="569511" cy="1923968"/>
          </a:xfrm>
          <a:custGeom>
            <a:rect b="b" l="l" r="r" t="t"/>
            <a:pathLst>
              <a:path extrusionOk="0" h="66654" w="19044">
                <a:moveTo>
                  <a:pt x="9522" y="1"/>
                </a:moveTo>
                <a:cubicBezTo>
                  <a:pt x="4263" y="1"/>
                  <a:pt x="1" y="4265"/>
                  <a:pt x="1" y="9522"/>
                </a:cubicBezTo>
                <a:lnTo>
                  <a:pt x="1" y="66654"/>
                </a:lnTo>
                <a:lnTo>
                  <a:pt x="19044" y="66654"/>
                </a:lnTo>
                <a:lnTo>
                  <a:pt x="19044" y="9522"/>
                </a:lnTo>
                <a:cubicBezTo>
                  <a:pt x="19044" y="4263"/>
                  <a:pt x="14781" y="1"/>
                  <a:pt x="952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1"/>
          <p:cNvSpPr/>
          <p:nvPr/>
        </p:nvSpPr>
        <p:spPr>
          <a:xfrm rot="5400000">
            <a:off x="4788877" y="-548420"/>
            <a:ext cx="569511" cy="1666350"/>
          </a:xfrm>
          <a:custGeom>
            <a:rect b="b" l="l" r="r" t="t"/>
            <a:pathLst>
              <a:path extrusionOk="0" h="66654" w="19044">
                <a:moveTo>
                  <a:pt x="9522" y="0"/>
                </a:moveTo>
                <a:cubicBezTo>
                  <a:pt x="4263" y="0"/>
                  <a:pt x="1" y="4263"/>
                  <a:pt x="1" y="9522"/>
                </a:cubicBezTo>
                <a:lnTo>
                  <a:pt x="1" y="66653"/>
                </a:lnTo>
                <a:lnTo>
                  <a:pt x="19043" y="66653"/>
                </a:lnTo>
                <a:lnTo>
                  <a:pt x="19043" y="9522"/>
                </a:lnTo>
                <a:cubicBezTo>
                  <a:pt x="19043" y="4263"/>
                  <a:pt x="14781" y="0"/>
                  <a:pt x="952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1"/>
          <p:cNvSpPr/>
          <p:nvPr/>
        </p:nvSpPr>
        <p:spPr>
          <a:xfrm>
            <a:off x="6183925" y="4844975"/>
            <a:ext cx="3045453" cy="125024"/>
          </a:xfrm>
          <a:custGeom>
            <a:rect b="b" l="l" r="r" t="t"/>
            <a:pathLst>
              <a:path extrusionOk="0" h="1913" w="36742">
                <a:moveTo>
                  <a:pt x="1" y="0"/>
                </a:moveTo>
                <a:lnTo>
                  <a:pt x="1" y="1913"/>
                </a:lnTo>
                <a:lnTo>
                  <a:pt x="36742" y="1913"/>
                </a:lnTo>
                <a:lnTo>
                  <a:pt x="36742" y="0"/>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1"/>
          <p:cNvSpPr/>
          <p:nvPr/>
        </p:nvSpPr>
        <p:spPr>
          <a:xfrm>
            <a:off x="8870550" y="1477500"/>
            <a:ext cx="129974" cy="3666000"/>
          </a:xfrm>
          <a:custGeom>
            <a:rect b="b" l="l" r="r" t="t"/>
            <a:pathLst>
              <a:path extrusionOk="0" h="20003" w="1913">
                <a:moveTo>
                  <a:pt x="0" y="1"/>
                </a:moveTo>
                <a:lnTo>
                  <a:pt x="0" y="20002"/>
                </a:lnTo>
                <a:lnTo>
                  <a:pt x="1913" y="20002"/>
                </a:lnTo>
                <a:lnTo>
                  <a:pt x="1913" y="1"/>
                </a:lnTo>
                <a:close/>
              </a:path>
            </a:pathLst>
          </a:custGeom>
          <a:solidFill>
            <a:srgbClr val="5EA5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73" name="Shape 173"/>
        <p:cNvGrpSpPr/>
        <p:nvPr/>
      </p:nvGrpSpPr>
      <p:grpSpPr>
        <a:xfrm>
          <a:off x="0" y="0"/>
          <a:ext cx="0" cy="0"/>
          <a:chOff x="0" y="0"/>
          <a:chExt cx="0" cy="0"/>
        </a:xfrm>
      </p:grpSpPr>
      <p:sp>
        <p:nvSpPr>
          <p:cNvPr id="174" name="Google Shape;174;p22"/>
          <p:cNvSpPr txBox="1"/>
          <p:nvPr>
            <p:ph type="title"/>
          </p:nvPr>
        </p:nvSpPr>
        <p:spPr>
          <a:xfrm>
            <a:off x="1752000" y="1728450"/>
            <a:ext cx="5640000" cy="1534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3"/>
              </a:buClr>
              <a:buSzPts val="3600"/>
              <a:buNone/>
              <a:defRPr sz="3600">
                <a:solidFill>
                  <a:schemeClr val="accent3"/>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75" name="Google Shape;175;p22"/>
          <p:cNvSpPr/>
          <p:nvPr/>
        </p:nvSpPr>
        <p:spPr>
          <a:xfrm>
            <a:off x="7874999" y="0"/>
            <a:ext cx="1663821" cy="3327429"/>
          </a:xfrm>
          <a:custGeom>
            <a:rect b="b" l="l" r="r" t="t"/>
            <a:pathLst>
              <a:path extrusionOk="0" h="46981" w="23492">
                <a:moveTo>
                  <a:pt x="23491" y="0"/>
                </a:moveTo>
                <a:cubicBezTo>
                  <a:pt x="10539" y="0"/>
                  <a:pt x="0" y="10536"/>
                  <a:pt x="0" y="23490"/>
                </a:cubicBezTo>
                <a:cubicBezTo>
                  <a:pt x="0" y="36443"/>
                  <a:pt x="10539" y="46980"/>
                  <a:pt x="23491" y="46980"/>
                </a:cubicBezTo>
                <a:lnTo>
                  <a:pt x="23491" y="42791"/>
                </a:lnTo>
                <a:cubicBezTo>
                  <a:pt x="12849" y="42791"/>
                  <a:pt x="4191" y="34133"/>
                  <a:pt x="4191" y="23490"/>
                </a:cubicBezTo>
                <a:cubicBezTo>
                  <a:pt x="4191" y="12848"/>
                  <a:pt x="12849" y="4189"/>
                  <a:pt x="23491" y="4189"/>
                </a:cubicBezTo>
                <a:lnTo>
                  <a:pt x="2349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2"/>
          <p:cNvSpPr/>
          <p:nvPr/>
        </p:nvSpPr>
        <p:spPr>
          <a:xfrm>
            <a:off x="249100" y="38"/>
            <a:ext cx="83450" cy="5143429"/>
          </a:xfrm>
          <a:custGeom>
            <a:rect b="b" l="l" r="r" t="t"/>
            <a:pathLst>
              <a:path extrusionOk="0" h="73559" w="3338">
                <a:moveTo>
                  <a:pt x="1" y="1"/>
                </a:moveTo>
                <a:lnTo>
                  <a:pt x="1" y="73559"/>
                </a:lnTo>
                <a:lnTo>
                  <a:pt x="3337" y="73559"/>
                </a:lnTo>
                <a:lnTo>
                  <a:pt x="333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2"/>
          <p:cNvSpPr/>
          <p:nvPr/>
        </p:nvSpPr>
        <p:spPr>
          <a:xfrm>
            <a:off x="452150" y="38"/>
            <a:ext cx="83450" cy="5143429"/>
          </a:xfrm>
          <a:custGeom>
            <a:rect b="b" l="l" r="r" t="t"/>
            <a:pathLst>
              <a:path extrusionOk="0" h="73559" w="3338">
                <a:moveTo>
                  <a:pt x="1" y="1"/>
                </a:moveTo>
                <a:lnTo>
                  <a:pt x="1" y="73559"/>
                </a:lnTo>
                <a:lnTo>
                  <a:pt x="3337" y="73559"/>
                </a:lnTo>
                <a:lnTo>
                  <a:pt x="333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78" name="Shape 178"/>
        <p:cNvGrpSpPr/>
        <p:nvPr/>
      </p:nvGrpSpPr>
      <p:grpSpPr>
        <a:xfrm>
          <a:off x="0" y="0"/>
          <a:ext cx="0" cy="0"/>
          <a:chOff x="0" y="0"/>
          <a:chExt cx="0" cy="0"/>
        </a:xfrm>
      </p:grpSpPr>
      <p:sp>
        <p:nvSpPr>
          <p:cNvPr id="179" name="Google Shape;179;p23"/>
          <p:cNvSpPr/>
          <p:nvPr/>
        </p:nvSpPr>
        <p:spPr>
          <a:xfrm rot="-5400000">
            <a:off x="5324275" y="1323835"/>
            <a:ext cx="3819665" cy="3819665"/>
          </a:xfrm>
          <a:custGeom>
            <a:rect b="b" l="l" r="r" t="t"/>
            <a:pathLst>
              <a:path extrusionOk="0" h="59160" w="59160">
                <a:moveTo>
                  <a:pt x="0" y="1"/>
                </a:moveTo>
                <a:lnTo>
                  <a:pt x="0" y="59160"/>
                </a:lnTo>
                <a:lnTo>
                  <a:pt x="59159" y="59160"/>
                </a:lnTo>
                <a:cubicBezTo>
                  <a:pt x="59159" y="26486"/>
                  <a:pt x="32674" y="1"/>
                  <a:pt x="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0" name="Google Shape;180;p23"/>
          <p:cNvGrpSpPr/>
          <p:nvPr/>
        </p:nvGrpSpPr>
        <p:grpSpPr>
          <a:xfrm>
            <a:off x="5690323" y="4749275"/>
            <a:ext cx="2996714" cy="164548"/>
            <a:chOff x="5690323" y="4749275"/>
            <a:chExt cx="2996714" cy="164548"/>
          </a:xfrm>
        </p:grpSpPr>
        <p:sp>
          <p:nvSpPr>
            <p:cNvPr id="181" name="Google Shape;181;p23"/>
            <p:cNvSpPr/>
            <p:nvPr/>
          </p:nvSpPr>
          <p:spPr>
            <a:xfrm>
              <a:off x="5743305" y="4749275"/>
              <a:ext cx="140716" cy="135399"/>
            </a:xfrm>
            <a:custGeom>
              <a:rect b="b" l="l" r="r" t="t"/>
              <a:pathLst>
                <a:path extrusionOk="0" h="1426" w="1482">
                  <a:moveTo>
                    <a:pt x="769" y="0"/>
                  </a:moveTo>
                  <a:cubicBezTo>
                    <a:pt x="481" y="0"/>
                    <a:pt x="221" y="174"/>
                    <a:pt x="111" y="441"/>
                  </a:cubicBezTo>
                  <a:cubicBezTo>
                    <a:pt x="1" y="707"/>
                    <a:pt x="62" y="1013"/>
                    <a:pt x="266" y="1217"/>
                  </a:cubicBezTo>
                  <a:cubicBezTo>
                    <a:pt x="401" y="1353"/>
                    <a:pt x="584" y="1426"/>
                    <a:pt x="769" y="1426"/>
                  </a:cubicBezTo>
                  <a:cubicBezTo>
                    <a:pt x="861" y="1426"/>
                    <a:pt x="954" y="1408"/>
                    <a:pt x="1042"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3"/>
            <p:cNvSpPr/>
            <p:nvPr/>
          </p:nvSpPr>
          <p:spPr>
            <a:xfrm>
              <a:off x="6677707" y="4749275"/>
              <a:ext cx="140716" cy="135399"/>
            </a:xfrm>
            <a:custGeom>
              <a:rect b="b" l="l" r="r" t="t"/>
              <a:pathLst>
                <a:path extrusionOk="0" h="1426" w="1482">
                  <a:moveTo>
                    <a:pt x="769" y="0"/>
                  </a:moveTo>
                  <a:cubicBezTo>
                    <a:pt x="480" y="0"/>
                    <a:pt x="221" y="174"/>
                    <a:pt x="111" y="441"/>
                  </a:cubicBezTo>
                  <a:cubicBezTo>
                    <a:pt x="1" y="707"/>
                    <a:pt x="61" y="1013"/>
                    <a:pt x="266" y="1217"/>
                  </a:cubicBezTo>
                  <a:cubicBezTo>
                    <a:pt x="401" y="1353"/>
                    <a:pt x="583" y="1426"/>
                    <a:pt x="768" y="1426"/>
                  </a:cubicBezTo>
                  <a:cubicBezTo>
                    <a:pt x="860" y="1426"/>
                    <a:pt x="953" y="1408"/>
                    <a:pt x="1041" y="1371"/>
                  </a:cubicBezTo>
                  <a:cubicBezTo>
                    <a:pt x="1308" y="1261"/>
                    <a:pt x="1482" y="1002"/>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3"/>
            <p:cNvSpPr/>
            <p:nvPr/>
          </p:nvSpPr>
          <p:spPr>
            <a:xfrm>
              <a:off x="7611919" y="4749275"/>
              <a:ext cx="140811" cy="135399"/>
            </a:xfrm>
            <a:custGeom>
              <a:rect b="b" l="l" r="r" t="t"/>
              <a:pathLst>
                <a:path extrusionOk="0" h="1426" w="1483">
                  <a:moveTo>
                    <a:pt x="769" y="0"/>
                  </a:moveTo>
                  <a:cubicBezTo>
                    <a:pt x="481" y="0"/>
                    <a:pt x="222" y="174"/>
                    <a:pt x="111" y="441"/>
                  </a:cubicBezTo>
                  <a:cubicBezTo>
                    <a:pt x="1" y="707"/>
                    <a:pt x="63" y="1013"/>
                    <a:pt x="266" y="1217"/>
                  </a:cubicBezTo>
                  <a:cubicBezTo>
                    <a:pt x="402" y="1353"/>
                    <a:pt x="584" y="1426"/>
                    <a:pt x="769" y="1426"/>
                  </a:cubicBezTo>
                  <a:cubicBezTo>
                    <a:pt x="861" y="1426"/>
                    <a:pt x="954" y="1408"/>
                    <a:pt x="1042"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3"/>
            <p:cNvSpPr/>
            <p:nvPr/>
          </p:nvSpPr>
          <p:spPr>
            <a:xfrm>
              <a:off x="8546321" y="4749275"/>
              <a:ext cx="140716" cy="135399"/>
            </a:xfrm>
            <a:custGeom>
              <a:rect b="b" l="l" r="r" t="t"/>
              <a:pathLst>
                <a:path extrusionOk="0" h="1426" w="1482">
                  <a:moveTo>
                    <a:pt x="769" y="0"/>
                  </a:moveTo>
                  <a:cubicBezTo>
                    <a:pt x="481" y="0"/>
                    <a:pt x="222" y="174"/>
                    <a:pt x="111" y="441"/>
                  </a:cubicBezTo>
                  <a:cubicBezTo>
                    <a:pt x="1" y="707"/>
                    <a:pt x="61" y="1013"/>
                    <a:pt x="266" y="1217"/>
                  </a:cubicBezTo>
                  <a:cubicBezTo>
                    <a:pt x="402" y="1353"/>
                    <a:pt x="583" y="1426"/>
                    <a:pt x="769" y="1426"/>
                  </a:cubicBezTo>
                  <a:cubicBezTo>
                    <a:pt x="861" y="1426"/>
                    <a:pt x="953" y="1408"/>
                    <a:pt x="1042" y="1371"/>
                  </a:cubicBezTo>
                  <a:cubicBezTo>
                    <a:pt x="1308" y="1261"/>
                    <a:pt x="1482" y="1002"/>
                    <a:pt x="1482" y="713"/>
                  </a:cubicBezTo>
                  <a:cubicBezTo>
                    <a:pt x="1482"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3"/>
            <p:cNvSpPr/>
            <p:nvPr/>
          </p:nvSpPr>
          <p:spPr>
            <a:xfrm>
              <a:off x="5690323" y="4778520"/>
              <a:ext cx="140716" cy="135304"/>
            </a:xfrm>
            <a:custGeom>
              <a:rect b="b" l="l" r="r" t="t"/>
              <a:pathLst>
                <a:path extrusionOk="0" h="1425" w="1482">
                  <a:moveTo>
                    <a:pt x="769" y="0"/>
                  </a:moveTo>
                  <a:cubicBezTo>
                    <a:pt x="481" y="0"/>
                    <a:pt x="221" y="174"/>
                    <a:pt x="111" y="440"/>
                  </a:cubicBezTo>
                  <a:cubicBezTo>
                    <a:pt x="1" y="705"/>
                    <a:pt x="61" y="1013"/>
                    <a:pt x="266" y="1216"/>
                  </a:cubicBezTo>
                  <a:cubicBezTo>
                    <a:pt x="402" y="1352"/>
                    <a:pt x="584" y="1425"/>
                    <a:pt x="770" y="1425"/>
                  </a:cubicBezTo>
                  <a:cubicBezTo>
                    <a:pt x="861" y="1425"/>
                    <a:pt x="953" y="1407"/>
                    <a:pt x="1042" y="1371"/>
                  </a:cubicBezTo>
                  <a:cubicBezTo>
                    <a:pt x="1308" y="1260"/>
                    <a:pt x="1482" y="1001"/>
                    <a:pt x="1482" y="713"/>
                  </a:cubicBezTo>
                  <a:cubicBezTo>
                    <a:pt x="1482" y="318"/>
                    <a:pt x="1162" y="0"/>
                    <a:pt x="76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3"/>
            <p:cNvSpPr/>
            <p:nvPr/>
          </p:nvSpPr>
          <p:spPr>
            <a:xfrm>
              <a:off x="6624630" y="4778520"/>
              <a:ext cx="140716" cy="135304"/>
            </a:xfrm>
            <a:custGeom>
              <a:rect b="b" l="l" r="r" t="t"/>
              <a:pathLst>
                <a:path extrusionOk="0" h="1425" w="1482">
                  <a:moveTo>
                    <a:pt x="769" y="0"/>
                  </a:moveTo>
                  <a:cubicBezTo>
                    <a:pt x="480" y="0"/>
                    <a:pt x="221" y="174"/>
                    <a:pt x="110" y="439"/>
                  </a:cubicBezTo>
                  <a:cubicBezTo>
                    <a:pt x="0" y="705"/>
                    <a:pt x="60" y="1012"/>
                    <a:pt x="265" y="1216"/>
                  </a:cubicBezTo>
                  <a:cubicBezTo>
                    <a:pt x="401" y="1352"/>
                    <a:pt x="583" y="1425"/>
                    <a:pt x="769" y="1425"/>
                  </a:cubicBezTo>
                  <a:cubicBezTo>
                    <a:pt x="861" y="1425"/>
                    <a:pt x="953" y="1407"/>
                    <a:pt x="1041" y="1371"/>
                  </a:cubicBezTo>
                  <a:cubicBezTo>
                    <a:pt x="1307" y="1260"/>
                    <a:pt x="1481" y="1001"/>
                    <a:pt x="1481" y="713"/>
                  </a:cubicBezTo>
                  <a:cubicBezTo>
                    <a:pt x="1481" y="320"/>
                    <a:pt x="1162" y="0"/>
                    <a:pt x="76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3"/>
            <p:cNvSpPr/>
            <p:nvPr/>
          </p:nvSpPr>
          <p:spPr>
            <a:xfrm>
              <a:off x="7558937" y="4778520"/>
              <a:ext cx="140811" cy="135304"/>
            </a:xfrm>
            <a:custGeom>
              <a:rect b="b" l="l" r="r" t="t"/>
              <a:pathLst>
                <a:path extrusionOk="0" h="1425" w="1483">
                  <a:moveTo>
                    <a:pt x="769" y="0"/>
                  </a:moveTo>
                  <a:cubicBezTo>
                    <a:pt x="481" y="0"/>
                    <a:pt x="220" y="174"/>
                    <a:pt x="110" y="440"/>
                  </a:cubicBezTo>
                  <a:cubicBezTo>
                    <a:pt x="1" y="705"/>
                    <a:pt x="61" y="1013"/>
                    <a:pt x="264" y="1216"/>
                  </a:cubicBezTo>
                  <a:cubicBezTo>
                    <a:pt x="402" y="1352"/>
                    <a:pt x="584" y="1425"/>
                    <a:pt x="770" y="1425"/>
                  </a:cubicBezTo>
                  <a:cubicBezTo>
                    <a:pt x="861" y="1425"/>
                    <a:pt x="954" y="1407"/>
                    <a:pt x="1042" y="1371"/>
                  </a:cubicBezTo>
                  <a:cubicBezTo>
                    <a:pt x="1308" y="1260"/>
                    <a:pt x="1482" y="1001"/>
                    <a:pt x="1482" y="713"/>
                  </a:cubicBezTo>
                  <a:cubicBezTo>
                    <a:pt x="1482" y="318"/>
                    <a:pt x="1163" y="0"/>
                    <a:pt x="76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3"/>
            <p:cNvSpPr/>
            <p:nvPr/>
          </p:nvSpPr>
          <p:spPr>
            <a:xfrm>
              <a:off x="8493244" y="4778520"/>
              <a:ext cx="140716" cy="135304"/>
            </a:xfrm>
            <a:custGeom>
              <a:rect b="b" l="l" r="r" t="t"/>
              <a:pathLst>
                <a:path extrusionOk="0" h="1425" w="1482">
                  <a:moveTo>
                    <a:pt x="769" y="0"/>
                  </a:moveTo>
                  <a:cubicBezTo>
                    <a:pt x="480" y="0"/>
                    <a:pt x="221" y="174"/>
                    <a:pt x="111" y="439"/>
                  </a:cubicBezTo>
                  <a:cubicBezTo>
                    <a:pt x="0" y="705"/>
                    <a:pt x="61" y="1012"/>
                    <a:pt x="265" y="1216"/>
                  </a:cubicBezTo>
                  <a:cubicBezTo>
                    <a:pt x="401" y="1352"/>
                    <a:pt x="584" y="1425"/>
                    <a:pt x="769" y="1425"/>
                  </a:cubicBezTo>
                  <a:cubicBezTo>
                    <a:pt x="861" y="1425"/>
                    <a:pt x="953" y="1407"/>
                    <a:pt x="1041" y="1371"/>
                  </a:cubicBezTo>
                  <a:cubicBezTo>
                    <a:pt x="1308" y="1260"/>
                    <a:pt x="1482" y="1001"/>
                    <a:pt x="1482" y="713"/>
                  </a:cubicBezTo>
                  <a:cubicBezTo>
                    <a:pt x="1482" y="318"/>
                    <a:pt x="1164" y="0"/>
                    <a:pt x="76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 name="Google Shape;189;p23"/>
          <p:cNvGrpSpPr/>
          <p:nvPr/>
        </p:nvGrpSpPr>
        <p:grpSpPr>
          <a:xfrm>
            <a:off x="8402078" y="123460"/>
            <a:ext cx="494184" cy="3160979"/>
            <a:chOff x="3250475" y="-1758600"/>
            <a:chExt cx="234700" cy="1501225"/>
          </a:xfrm>
        </p:grpSpPr>
        <p:sp>
          <p:nvSpPr>
            <p:cNvPr id="190" name="Google Shape;190;p23"/>
            <p:cNvSpPr/>
            <p:nvPr/>
          </p:nvSpPr>
          <p:spPr>
            <a:xfrm>
              <a:off x="3250550" y="-1758600"/>
              <a:ext cx="234625" cy="234625"/>
            </a:xfrm>
            <a:custGeom>
              <a:rect b="b" l="l" r="r" t="t"/>
              <a:pathLst>
                <a:path extrusionOk="0" h="9385" w="9385">
                  <a:moveTo>
                    <a:pt x="8497" y="0"/>
                  </a:moveTo>
                  <a:lnTo>
                    <a:pt x="1" y="8497"/>
                  </a:lnTo>
                  <a:lnTo>
                    <a:pt x="888" y="9385"/>
                  </a:lnTo>
                  <a:lnTo>
                    <a:pt x="9385" y="888"/>
                  </a:lnTo>
                  <a:lnTo>
                    <a:pt x="84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3"/>
            <p:cNvSpPr/>
            <p:nvPr/>
          </p:nvSpPr>
          <p:spPr>
            <a:xfrm>
              <a:off x="3250475" y="-1653125"/>
              <a:ext cx="234675" cy="234650"/>
            </a:xfrm>
            <a:custGeom>
              <a:rect b="b" l="l" r="r" t="t"/>
              <a:pathLst>
                <a:path extrusionOk="0" h="9386" w="9387">
                  <a:moveTo>
                    <a:pt x="8497" y="1"/>
                  </a:moveTo>
                  <a:lnTo>
                    <a:pt x="1" y="8498"/>
                  </a:lnTo>
                  <a:lnTo>
                    <a:pt x="890" y="9385"/>
                  </a:lnTo>
                  <a:lnTo>
                    <a:pt x="9387" y="889"/>
                  </a:lnTo>
                  <a:lnTo>
                    <a:pt x="849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3"/>
            <p:cNvSpPr/>
            <p:nvPr/>
          </p:nvSpPr>
          <p:spPr>
            <a:xfrm>
              <a:off x="3250550" y="-1547500"/>
              <a:ext cx="234625" cy="234625"/>
            </a:xfrm>
            <a:custGeom>
              <a:rect b="b" l="l" r="r" t="t"/>
              <a:pathLst>
                <a:path extrusionOk="0" h="9385" w="9385">
                  <a:moveTo>
                    <a:pt x="8497" y="0"/>
                  </a:moveTo>
                  <a:lnTo>
                    <a:pt x="1" y="8497"/>
                  </a:lnTo>
                  <a:lnTo>
                    <a:pt x="888" y="9385"/>
                  </a:lnTo>
                  <a:lnTo>
                    <a:pt x="9385" y="888"/>
                  </a:lnTo>
                  <a:lnTo>
                    <a:pt x="84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3"/>
            <p:cNvSpPr/>
            <p:nvPr/>
          </p:nvSpPr>
          <p:spPr>
            <a:xfrm>
              <a:off x="3250475" y="-1442025"/>
              <a:ext cx="234675" cy="234650"/>
            </a:xfrm>
            <a:custGeom>
              <a:rect b="b" l="l" r="r" t="t"/>
              <a:pathLst>
                <a:path extrusionOk="0" h="9386" w="9387">
                  <a:moveTo>
                    <a:pt x="8497" y="1"/>
                  </a:moveTo>
                  <a:lnTo>
                    <a:pt x="1" y="8497"/>
                  </a:lnTo>
                  <a:lnTo>
                    <a:pt x="890" y="9385"/>
                  </a:lnTo>
                  <a:lnTo>
                    <a:pt x="9387" y="888"/>
                  </a:lnTo>
                  <a:lnTo>
                    <a:pt x="849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3"/>
            <p:cNvSpPr/>
            <p:nvPr/>
          </p:nvSpPr>
          <p:spPr>
            <a:xfrm>
              <a:off x="3250550" y="-1336425"/>
              <a:ext cx="234625" cy="234650"/>
            </a:xfrm>
            <a:custGeom>
              <a:rect b="b" l="l" r="r" t="t"/>
              <a:pathLst>
                <a:path extrusionOk="0" h="9386" w="9385">
                  <a:moveTo>
                    <a:pt x="8497" y="1"/>
                  </a:moveTo>
                  <a:lnTo>
                    <a:pt x="1" y="8497"/>
                  </a:lnTo>
                  <a:lnTo>
                    <a:pt x="888" y="9385"/>
                  </a:lnTo>
                  <a:lnTo>
                    <a:pt x="9385" y="889"/>
                  </a:lnTo>
                  <a:lnTo>
                    <a:pt x="849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3"/>
            <p:cNvSpPr/>
            <p:nvPr/>
          </p:nvSpPr>
          <p:spPr>
            <a:xfrm>
              <a:off x="3250550" y="-1230850"/>
              <a:ext cx="234625" cy="234625"/>
            </a:xfrm>
            <a:custGeom>
              <a:rect b="b" l="l" r="r" t="t"/>
              <a:pathLst>
                <a:path extrusionOk="0" h="9385" w="9385">
                  <a:moveTo>
                    <a:pt x="8497" y="0"/>
                  </a:moveTo>
                  <a:lnTo>
                    <a:pt x="1" y="8496"/>
                  </a:lnTo>
                  <a:lnTo>
                    <a:pt x="888" y="9385"/>
                  </a:lnTo>
                  <a:lnTo>
                    <a:pt x="9385" y="888"/>
                  </a:lnTo>
                  <a:lnTo>
                    <a:pt x="84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3"/>
            <p:cNvSpPr/>
            <p:nvPr/>
          </p:nvSpPr>
          <p:spPr>
            <a:xfrm>
              <a:off x="3250525" y="-1125400"/>
              <a:ext cx="234625" cy="234675"/>
            </a:xfrm>
            <a:custGeom>
              <a:rect b="b" l="l" r="r" t="t"/>
              <a:pathLst>
                <a:path extrusionOk="0" h="9387" w="9385">
                  <a:moveTo>
                    <a:pt x="8497" y="0"/>
                  </a:moveTo>
                  <a:lnTo>
                    <a:pt x="0" y="8497"/>
                  </a:lnTo>
                  <a:lnTo>
                    <a:pt x="888" y="9386"/>
                  </a:lnTo>
                  <a:lnTo>
                    <a:pt x="9385" y="890"/>
                  </a:lnTo>
                  <a:lnTo>
                    <a:pt x="84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3"/>
            <p:cNvSpPr/>
            <p:nvPr/>
          </p:nvSpPr>
          <p:spPr>
            <a:xfrm>
              <a:off x="3250550" y="-1019775"/>
              <a:ext cx="234625" cy="234650"/>
            </a:xfrm>
            <a:custGeom>
              <a:rect b="b" l="l" r="r" t="t"/>
              <a:pathLst>
                <a:path extrusionOk="0" h="9386" w="9385">
                  <a:moveTo>
                    <a:pt x="8497" y="1"/>
                  </a:moveTo>
                  <a:lnTo>
                    <a:pt x="1" y="8496"/>
                  </a:lnTo>
                  <a:lnTo>
                    <a:pt x="888" y="9385"/>
                  </a:lnTo>
                  <a:lnTo>
                    <a:pt x="9385" y="889"/>
                  </a:lnTo>
                  <a:lnTo>
                    <a:pt x="849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3"/>
            <p:cNvSpPr/>
            <p:nvPr/>
          </p:nvSpPr>
          <p:spPr>
            <a:xfrm>
              <a:off x="3250525" y="-914300"/>
              <a:ext cx="234625" cy="234675"/>
            </a:xfrm>
            <a:custGeom>
              <a:rect b="b" l="l" r="r" t="t"/>
              <a:pathLst>
                <a:path extrusionOk="0" h="9387" w="9385">
                  <a:moveTo>
                    <a:pt x="8497" y="0"/>
                  </a:moveTo>
                  <a:lnTo>
                    <a:pt x="0" y="8497"/>
                  </a:lnTo>
                  <a:lnTo>
                    <a:pt x="888" y="9386"/>
                  </a:lnTo>
                  <a:lnTo>
                    <a:pt x="9385" y="889"/>
                  </a:lnTo>
                  <a:lnTo>
                    <a:pt x="84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3"/>
            <p:cNvSpPr/>
            <p:nvPr/>
          </p:nvSpPr>
          <p:spPr>
            <a:xfrm>
              <a:off x="3250550" y="-808675"/>
              <a:ext cx="234625" cy="234650"/>
            </a:xfrm>
            <a:custGeom>
              <a:rect b="b" l="l" r="r" t="t"/>
              <a:pathLst>
                <a:path extrusionOk="0" h="9386" w="9385">
                  <a:moveTo>
                    <a:pt x="8497" y="1"/>
                  </a:moveTo>
                  <a:lnTo>
                    <a:pt x="1" y="8497"/>
                  </a:lnTo>
                  <a:lnTo>
                    <a:pt x="888" y="9385"/>
                  </a:lnTo>
                  <a:lnTo>
                    <a:pt x="9385" y="888"/>
                  </a:lnTo>
                  <a:lnTo>
                    <a:pt x="849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3"/>
            <p:cNvSpPr/>
            <p:nvPr/>
          </p:nvSpPr>
          <p:spPr>
            <a:xfrm>
              <a:off x="3250525" y="-703225"/>
              <a:ext cx="234625" cy="234675"/>
            </a:xfrm>
            <a:custGeom>
              <a:rect b="b" l="l" r="r" t="t"/>
              <a:pathLst>
                <a:path extrusionOk="0" h="9387" w="9385">
                  <a:moveTo>
                    <a:pt x="8497" y="1"/>
                  </a:moveTo>
                  <a:lnTo>
                    <a:pt x="0" y="8497"/>
                  </a:lnTo>
                  <a:lnTo>
                    <a:pt x="889" y="9387"/>
                  </a:lnTo>
                  <a:lnTo>
                    <a:pt x="9385" y="890"/>
                  </a:lnTo>
                  <a:lnTo>
                    <a:pt x="849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3"/>
            <p:cNvSpPr/>
            <p:nvPr/>
          </p:nvSpPr>
          <p:spPr>
            <a:xfrm>
              <a:off x="3250550" y="-597575"/>
              <a:ext cx="234625" cy="234625"/>
            </a:xfrm>
            <a:custGeom>
              <a:rect b="b" l="l" r="r" t="t"/>
              <a:pathLst>
                <a:path extrusionOk="0" h="9385" w="9385">
                  <a:moveTo>
                    <a:pt x="8497" y="0"/>
                  </a:moveTo>
                  <a:lnTo>
                    <a:pt x="1" y="8497"/>
                  </a:lnTo>
                  <a:lnTo>
                    <a:pt x="888" y="9385"/>
                  </a:lnTo>
                  <a:lnTo>
                    <a:pt x="9385" y="888"/>
                  </a:lnTo>
                  <a:lnTo>
                    <a:pt x="84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3"/>
            <p:cNvSpPr/>
            <p:nvPr/>
          </p:nvSpPr>
          <p:spPr>
            <a:xfrm>
              <a:off x="3250550" y="-492050"/>
              <a:ext cx="234625" cy="234675"/>
            </a:xfrm>
            <a:custGeom>
              <a:rect b="b" l="l" r="r" t="t"/>
              <a:pathLst>
                <a:path extrusionOk="0" h="9387" w="9385">
                  <a:moveTo>
                    <a:pt x="8497" y="0"/>
                  </a:moveTo>
                  <a:lnTo>
                    <a:pt x="1" y="8497"/>
                  </a:lnTo>
                  <a:lnTo>
                    <a:pt x="888" y="9386"/>
                  </a:lnTo>
                  <a:lnTo>
                    <a:pt x="9385" y="890"/>
                  </a:lnTo>
                  <a:lnTo>
                    <a:pt x="84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3" name="Google Shape;203;p23"/>
          <p:cNvSpPr/>
          <p:nvPr/>
        </p:nvSpPr>
        <p:spPr>
          <a:xfrm>
            <a:off x="-288891" y="4356100"/>
            <a:ext cx="572820" cy="572704"/>
          </a:xfrm>
          <a:custGeom>
            <a:rect b="b" l="l" r="r" t="t"/>
            <a:pathLst>
              <a:path extrusionOk="0" h="9850" w="9852">
                <a:moveTo>
                  <a:pt x="4927" y="2094"/>
                </a:moveTo>
                <a:cubicBezTo>
                  <a:pt x="6487" y="2094"/>
                  <a:pt x="7756" y="3364"/>
                  <a:pt x="7756" y="4925"/>
                </a:cubicBezTo>
                <a:cubicBezTo>
                  <a:pt x="7756" y="6484"/>
                  <a:pt x="6487" y="7755"/>
                  <a:pt x="4927" y="7755"/>
                </a:cubicBezTo>
                <a:cubicBezTo>
                  <a:pt x="3366" y="7755"/>
                  <a:pt x="2095" y="6484"/>
                  <a:pt x="2095" y="4925"/>
                </a:cubicBezTo>
                <a:cubicBezTo>
                  <a:pt x="2095" y="3364"/>
                  <a:pt x="3366" y="2094"/>
                  <a:pt x="4927" y="2094"/>
                </a:cubicBezTo>
                <a:close/>
                <a:moveTo>
                  <a:pt x="4927" y="0"/>
                </a:moveTo>
                <a:cubicBezTo>
                  <a:pt x="2210" y="0"/>
                  <a:pt x="0" y="2207"/>
                  <a:pt x="0" y="4925"/>
                </a:cubicBezTo>
                <a:cubicBezTo>
                  <a:pt x="0" y="7642"/>
                  <a:pt x="2210" y="9850"/>
                  <a:pt x="4927" y="9850"/>
                </a:cubicBezTo>
                <a:cubicBezTo>
                  <a:pt x="7641" y="9850"/>
                  <a:pt x="9851" y="7640"/>
                  <a:pt x="9851" y="4925"/>
                </a:cubicBezTo>
                <a:cubicBezTo>
                  <a:pt x="9851" y="2209"/>
                  <a:pt x="7641" y="0"/>
                  <a:pt x="492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3"/>
          <p:cNvSpPr/>
          <p:nvPr/>
        </p:nvSpPr>
        <p:spPr>
          <a:xfrm>
            <a:off x="-288891" y="3690600"/>
            <a:ext cx="572820" cy="572704"/>
          </a:xfrm>
          <a:custGeom>
            <a:rect b="b" l="l" r="r" t="t"/>
            <a:pathLst>
              <a:path extrusionOk="0" h="9850" w="9852">
                <a:moveTo>
                  <a:pt x="4927" y="2094"/>
                </a:moveTo>
                <a:cubicBezTo>
                  <a:pt x="6487" y="2094"/>
                  <a:pt x="7756" y="3364"/>
                  <a:pt x="7756" y="4925"/>
                </a:cubicBezTo>
                <a:cubicBezTo>
                  <a:pt x="7756" y="6484"/>
                  <a:pt x="6487" y="7755"/>
                  <a:pt x="4927" y="7755"/>
                </a:cubicBezTo>
                <a:cubicBezTo>
                  <a:pt x="3366" y="7755"/>
                  <a:pt x="2095" y="6484"/>
                  <a:pt x="2095" y="4925"/>
                </a:cubicBezTo>
                <a:cubicBezTo>
                  <a:pt x="2095" y="3364"/>
                  <a:pt x="3366" y="2094"/>
                  <a:pt x="4927" y="2094"/>
                </a:cubicBezTo>
                <a:close/>
                <a:moveTo>
                  <a:pt x="4927" y="0"/>
                </a:moveTo>
                <a:cubicBezTo>
                  <a:pt x="2210" y="0"/>
                  <a:pt x="0" y="2207"/>
                  <a:pt x="0" y="4925"/>
                </a:cubicBezTo>
                <a:cubicBezTo>
                  <a:pt x="0" y="7642"/>
                  <a:pt x="2210" y="9850"/>
                  <a:pt x="4927" y="9850"/>
                </a:cubicBezTo>
                <a:cubicBezTo>
                  <a:pt x="7641" y="9850"/>
                  <a:pt x="9851" y="7640"/>
                  <a:pt x="9851" y="4925"/>
                </a:cubicBezTo>
                <a:cubicBezTo>
                  <a:pt x="9851" y="2209"/>
                  <a:pt x="7641" y="0"/>
                  <a:pt x="492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3"/>
          <p:cNvSpPr/>
          <p:nvPr/>
        </p:nvSpPr>
        <p:spPr>
          <a:xfrm>
            <a:off x="-288891" y="3025100"/>
            <a:ext cx="572820" cy="572704"/>
          </a:xfrm>
          <a:custGeom>
            <a:rect b="b" l="l" r="r" t="t"/>
            <a:pathLst>
              <a:path extrusionOk="0" h="9850" w="9852">
                <a:moveTo>
                  <a:pt x="4927" y="2094"/>
                </a:moveTo>
                <a:cubicBezTo>
                  <a:pt x="6487" y="2094"/>
                  <a:pt x="7756" y="3364"/>
                  <a:pt x="7756" y="4925"/>
                </a:cubicBezTo>
                <a:cubicBezTo>
                  <a:pt x="7756" y="6484"/>
                  <a:pt x="6487" y="7755"/>
                  <a:pt x="4927" y="7755"/>
                </a:cubicBezTo>
                <a:cubicBezTo>
                  <a:pt x="3366" y="7755"/>
                  <a:pt x="2095" y="6484"/>
                  <a:pt x="2095" y="4925"/>
                </a:cubicBezTo>
                <a:cubicBezTo>
                  <a:pt x="2095" y="3364"/>
                  <a:pt x="3366" y="2094"/>
                  <a:pt x="4927" y="2094"/>
                </a:cubicBezTo>
                <a:close/>
                <a:moveTo>
                  <a:pt x="4927" y="0"/>
                </a:moveTo>
                <a:cubicBezTo>
                  <a:pt x="2210" y="0"/>
                  <a:pt x="0" y="2207"/>
                  <a:pt x="0" y="4925"/>
                </a:cubicBezTo>
                <a:cubicBezTo>
                  <a:pt x="0" y="7642"/>
                  <a:pt x="2210" y="9850"/>
                  <a:pt x="4927" y="9850"/>
                </a:cubicBezTo>
                <a:cubicBezTo>
                  <a:pt x="7641" y="9850"/>
                  <a:pt x="9851" y="7640"/>
                  <a:pt x="9851" y="4925"/>
                </a:cubicBezTo>
                <a:cubicBezTo>
                  <a:pt x="9851" y="2209"/>
                  <a:pt x="7641" y="0"/>
                  <a:pt x="492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3"/>
          <p:cNvSpPr txBox="1"/>
          <p:nvPr>
            <p:ph idx="1" type="subTitle"/>
          </p:nvPr>
        </p:nvSpPr>
        <p:spPr>
          <a:xfrm>
            <a:off x="1000300" y="1402350"/>
            <a:ext cx="3211500" cy="461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1600"/>
              <a:buFont typeface="Montserrat Black"/>
              <a:buNone/>
              <a:defRPr sz="1600">
                <a:latin typeface="Montserrat Black"/>
                <a:ea typeface="Montserrat Black"/>
                <a:cs typeface="Montserrat Black"/>
                <a:sym typeface="Montserrat Black"/>
              </a:defRPr>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207" name="Google Shape;207;p23"/>
          <p:cNvSpPr txBox="1"/>
          <p:nvPr>
            <p:ph idx="2" type="body"/>
          </p:nvPr>
        </p:nvSpPr>
        <p:spPr>
          <a:xfrm>
            <a:off x="1000300" y="2092650"/>
            <a:ext cx="3211500" cy="24051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08" name="Google Shape;208;p23"/>
          <p:cNvSpPr txBox="1"/>
          <p:nvPr>
            <p:ph type="title"/>
          </p:nvPr>
        </p:nvSpPr>
        <p:spPr>
          <a:xfrm>
            <a:off x="1191600" y="445000"/>
            <a:ext cx="6760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09" name="Shape 209"/>
        <p:cNvGrpSpPr/>
        <p:nvPr/>
      </p:nvGrpSpPr>
      <p:grpSpPr>
        <a:xfrm>
          <a:off x="0" y="0"/>
          <a:ext cx="0" cy="0"/>
          <a:chOff x="0" y="0"/>
          <a:chExt cx="0" cy="0"/>
        </a:xfrm>
      </p:grpSpPr>
      <p:sp>
        <p:nvSpPr>
          <p:cNvPr id="210" name="Google Shape;210;p24"/>
          <p:cNvSpPr txBox="1"/>
          <p:nvPr>
            <p:ph type="title"/>
          </p:nvPr>
        </p:nvSpPr>
        <p:spPr>
          <a:xfrm>
            <a:off x="1191600" y="445000"/>
            <a:ext cx="6760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211" name="Google Shape;211;p24"/>
          <p:cNvGrpSpPr/>
          <p:nvPr/>
        </p:nvGrpSpPr>
        <p:grpSpPr>
          <a:xfrm>
            <a:off x="7952395" y="498215"/>
            <a:ext cx="1173136" cy="466267"/>
            <a:chOff x="8031270" y="500028"/>
            <a:chExt cx="1173136" cy="466267"/>
          </a:xfrm>
        </p:grpSpPr>
        <p:grpSp>
          <p:nvGrpSpPr>
            <p:cNvPr id="212" name="Google Shape;212;p24"/>
            <p:cNvGrpSpPr/>
            <p:nvPr/>
          </p:nvGrpSpPr>
          <p:grpSpPr>
            <a:xfrm>
              <a:off x="8031270" y="680572"/>
              <a:ext cx="1173136" cy="285723"/>
              <a:chOff x="423350" y="-1313925"/>
              <a:chExt cx="834675" cy="203275"/>
            </a:xfrm>
          </p:grpSpPr>
          <p:sp>
            <p:nvSpPr>
              <p:cNvPr id="213" name="Google Shape;213;p24"/>
              <p:cNvSpPr/>
              <p:nvPr/>
            </p:nvSpPr>
            <p:spPr>
              <a:xfrm>
                <a:off x="423350" y="-1313925"/>
                <a:ext cx="57000" cy="54850"/>
              </a:xfrm>
              <a:custGeom>
                <a:rect b="b" l="l" r="r" t="t"/>
                <a:pathLst>
                  <a:path extrusionOk="0" h="2194" w="2280">
                    <a:moveTo>
                      <a:pt x="1184" y="0"/>
                    </a:moveTo>
                    <a:cubicBezTo>
                      <a:pt x="740" y="0"/>
                      <a:pt x="341" y="268"/>
                      <a:pt x="170" y="678"/>
                    </a:cubicBezTo>
                    <a:cubicBezTo>
                      <a:pt x="1" y="1087"/>
                      <a:pt x="95" y="1559"/>
                      <a:pt x="408" y="1873"/>
                    </a:cubicBezTo>
                    <a:cubicBezTo>
                      <a:pt x="618" y="2083"/>
                      <a:pt x="898" y="2194"/>
                      <a:pt x="1183" y="2194"/>
                    </a:cubicBezTo>
                    <a:cubicBezTo>
                      <a:pt x="1325" y="2194"/>
                      <a:pt x="1468" y="2166"/>
                      <a:pt x="1604" y="2110"/>
                    </a:cubicBezTo>
                    <a:cubicBezTo>
                      <a:pt x="2013" y="1941"/>
                      <a:pt x="2280" y="1540"/>
                      <a:pt x="2280" y="1097"/>
                    </a:cubicBezTo>
                    <a:cubicBezTo>
                      <a:pt x="2280" y="491"/>
                      <a:pt x="1789" y="0"/>
                      <a:pt x="118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4"/>
              <p:cNvSpPr/>
              <p:nvPr/>
            </p:nvSpPr>
            <p:spPr>
              <a:xfrm>
                <a:off x="617225" y="-1313925"/>
                <a:ext cx="57025" cy="54850"/>
              </a:xfrm>
              <a:custGeom>
                <a:rect b="b" l="l" r="r" t="t"/>
                <a:pathLst>
                  <a:path extrusionOk="0" h="2194" w="2281">
                    <a:moveTo>
                      <a:pt x="1184" y="0"/>
                    </a:moveTo>
                    <a:cubicBezTo>
                      <a:pt x="741" y="0"/>
                      <a:pt x="340" y="268"/>
                      <a:pt x="171" y="678"/>
                    </a:cubicBezTo>
                    <a:cubicBezTo>
                      <a:pt x="0" y="1087"/>
                      <a:pt x="94" y="1559"/>
                      <a:pt x="408" y="1873"/>
                    </a:cubicBezTo>
                    <a:cubicBezTo>
                      <a:pt x="618" y="2083"/>
                      <a:pt x="898" y="2194"/>
                      <a:pt x="1183" y="2194"/>
                    </a:cubicBezTo>
                    <a:cubicBezTo>
                      <a:pt x="1325" y="2194"/>
                      <a:pt x="1468" y="2166"/>
                      <a:pt x="1603" y="2110"/>
                    </a:cubicBezTo>
                    <a:cubicBezTo>
                      <a:pt x="2013" y="1941"/>
                      <a:pt x="2281" y="1540"/>
                      <a:pt x="2279" y="1097"/>
                    </a:cubicBezTo>
                    <a:cubicBezTo>
                      <a:pt x="2279" y="492"/>
                      <a:pt x="1789" y="0"/>
                      <a:pt x="118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4"/>
              <p:cNvSpPr/>
              <p:nvPr/>
            </p:nvSpPr>
            <p:spPr>
              <a:xfrm>
                <a:off x="811125" y="-1313925"/>
                <a:ext cx="57000" cy="54850"/>
              </a:xfrm>
              <a:custGeom>
                <a:rect b="b" l="l" r="r" t="t"/>
                <a:pathLst>
                  <a:path extrusionOk="0" h="2194" w="2280">
                    <a:moveTo>
                      <a:pt x="1183" y="0"/>
                    </a:moveTo>
                    <a:cubicBezTo>
                      <a:pt x="739" y="0"/>
                      <a:pt x="339" y="268"/>
                      <a:pt x="170" y="678"/>
                    </a:cubicBezTo>
                    <a:cubicBezTo>
                      <a:pt x="0" y="1087"/>
                      <a:pt x="93" y="1559"/>
                      <a:pt x="407" y="1873"/>
                    </a:cubicBezTo>
                    <a:cubicBezTo>
                      <a:pt x="616" y="2083"/>
                      <a:pt x="897" y="2194"/>
                      <a:pt x="1182" y="2194"/>
                    </a:cubicBezTo>
                    <a:cubicBezTo>
                      <a:pt x="1324" y="2194"/>
                      <a:pt x="1466" y="2166"/>
                      <a:pt x="1602" y="2110"/>
                    </a:cubicBezTo>
                    <a:cubicBezTo>
                      <a:pt x="2011" y="1941"/>
                      <a:pt x="2279" y="1540"/>
                      <a:pt x="2279" y="1097"/>
                    </a:cubicBezTo>
                    <a:cubicBezTo>
                      <a:pt x="2279" y="492"/>
                      <a:pt x="1788" y="0"/>
                      <a:pt x="118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4"/>
              <p:cNvSpPr/>
              <p:nvPr/>
            </p:nvSpPr>
            <p:spPr>
              <a:xfrm>
                <a:off x="1004975" y="-1313925"/>
                <a:ext cx="57025" cy="54850"/>
              </a:xfrm>
              <a:custGeom>
                <a:rect b="b" l="l" r="r" t="t"/>
                <a:pathLst>
                  <a:path extrusionOk="0" h="2194" w="2281">
                    <a:moveTo>
                      <a:pt x="1183" y="0"/>
                    </a:moveTo>
                    <a:cubicBezTo>
                      <a:pt x="740" y="0"/>
                      <a:pt x="341" y="268"/>
                      <a:pt x="170" y="678"/>
                    </a:cubicBezTo>
                    <a:cubicBezTo>
                      <a:pt x="1" y="1087"/>
                      <a:pt x="95" y="1559"/>
                      <a:pt x="409" y="1873"/>
                    </a:cubicBezTo>
                    <a:cubicBezTo>
                      <a:pt x="618" y="2083"/>
                      <a:pt x="898" y="2194"/>
                      <a:pt x="1183" y="2194"/>
                    </a:cubicBezTo>
                    <a:cubicBezTo>
                      <a:pt x="1324" y="2194"/>
                      <a:pt x="1467" y="2166"/>
                      <a:pt x="1603" y="2110"/>
                    </a:cubicBezTo>
                    <a:cubicBezTo>
                      <a:pt x="2014" y="1941"/>
                      <a:pt x="2280" y="1540"/>
                      <a:pt x="2280" y="1097"/>
                    </a:cubicBezTo>
                    <a:cubicBezTo>
                      <a:pt x="2280" y="492"/>
                      <a:pt x="1790" y="0"/>
                      <a:pt x="118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4"/>
              <p:cNvSpPr/>
              <p:nvPr/>
            </p:nvSpPr>
            <p:spPr>
              <a:xfrm>
                <a:off x="1201025" y="-1313925"/>
                <a:ext cx="57000" cy="54875"/>
              </a:xfrm>
              <a:custGeom>
                <a:rect b="b" l="l" r="r" t="t"/>
                <a:pathLst>
                  <a:path extrusionOk="0" h="2195" w="2280">
                    <a:moveTo>
                      <a:pt x="1097" y="1"/>
                    </a:moveTo>
                    <a:cubicBezTo>
                      <a:pt x="956" y="1"/>
                      <a:pt x="813" y="28"/>
                      <a:pt x="678" y="84"/>
                    </a:cubicBezTo>
                    <a:cubicBezTo>
                      <a:pt x="267" y="254"/>
                      <a:pt x="0" y="654"/>
                      <a:pt x="0" y="1097"/>
                    </a:cubicBezTo>
                    <a:cubicBezTo>
                      <a:pt x="0" y="1702"/>
                      <a:pt x="491" y="2194"/>
                      <a:pt x="1097" y="2194"/>
                    </a:cubicBezTo>
                    <a:cubicBezTo>
                      <a:pt x="1540" y="2194"/>
                      <a:pt x="1941" y="1926"/>
                      <a:pt x="2110" y="1517"/>
                    </a:cubicBezTo>
                    <a:cubicBezTo>
                      <a:pt x="2280" y="1107"/>
                      <a:pt x="2185" y="635"/>
                      <a:pt x="1872" y="321"/>
                    </a:cubicBezTo>
                    <a:cubicBezTo>
                      <a:pt x="1662" y="112"/>
                      <a:pt x="1382" y="1"/>
                      <a:pt x="10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4"/>
              <p:cNvSpPr/>
              <p:nvPr/>
            </p:nvSpPr>
            <p:spPr>
              <a:xfrm>
                <a:off x="425525" y="-1165525"/>
                <a:ext cx="54825" cy="54875"/>
              </a:xfrm>
              <a:custGeom>
                <a:rect b="b" l="l" r="r" t="t"/>
                <a:pathLst>
                  <a:path extrusionOk="0" h="2195" w="2193">
                    <a:moveTo>
                      <a:pt x="1096" y="1"/>
                    </a:moveTo>
                    <a:cubicBezTo>
                      <a:pt x="491" y="1"/>
                      <a:pt x="0" y="492"/>
                      <a:pt x="0" y="1098"/>
                    </a:cubicBezTo>
                    <a:cubicBezTo>
                      <a:pt x="0" y="1703"/>
                      <a:pt x="491" y="2194"/>
                      <a:pt x="1096" y="2194"/>
                    </a:cubicBezTo>
                    <a:cubicBezTo>
                      <a:pt x="1702" y="2194"/>
                      <a:pt x="2193" y="1703"/>
                      <a:pt x="2193" y="1098"/>
                    </a:cubicBezTo>
                    <a:cubicBezTo>
                      <a:pt x="2193" y="492"/>
                      <a:pt x="1702" y="1"/>
                      <a:pt x="109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4"/>
              <p:cNvSpPr/>
              <p:nvPr/>
            </p:nvSpPr>
            <p:spPr>
              <a:xfrm>
                <a:off x="619400"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2" y="1703"/>
                      <a:pt x="2192" y="1098"/>
                    </a:cubicBezTo>
                    <a:cubicBezTo>
                      <a:pt x="2192" y="492"/>
                      <a:pt x="1702" y="1"/>
                      <a:pt x="10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4"/>
              <p:cNvSpPr/>
              <p:nvPr/>
            </p:nvSpPr>
            <p:spPr>
              <a:xfrm>
                <a:off x="811225" y="-1165550"/>
                <a:ext cx="59000" cy="54850"/>
              </a:xfrm>
              <a:custGeom>
                <a:rect b="b" l="l" r="r" t="t"/>
                <a:pathLst>
                  <a:path extrusionOk="0" h="2194" w="2360">
                    <a:moveTo>
                      <a:pt x="1180" y="1"/>
                    </a:moveTo>
                    <a:cubicBezTo>
                      <a:pt x="1122" y="1"/>
                      <a:pt x="1064" y="5"/>
                      <a:pt x="1005" y="15"/>
                    </a:cubicBezTo>
                    <a:cubicBezTo>
                      <a:pt x="407" y="112"/>
                      <a:pt x="1" y="676"/>
                      <a:pt x="98" y="1274"/>
                    </a:cubicBezTo>
                    <a:cubicBezTo>
                      <a:pt x="185" y="1812"/>
                      <a:pt x="650" y="2194"/>
                      <a:pt x="1178" y="2194"/>
                    </a:cubicBezTo>
                    <a:cubicBezTo>
                      <a:pt x="1236" y="2194"/>
                      <a:pt x="1296" y="2189"/>
                      <a:pt x="1355" y="2179"/>
                    </a:cubicBezTo>
                    <a:cubicBezTo>
                      <a:pt x="1953" y="2083"/>
                      <a:pt x="2359" y="1520"/>
                      <a:pt x="2262" y="922"/>
                    </a:cubicBezTo>
                    <a:cubicBezTo>
                      <a:pt x="2175" y="383"/>
                      <a:pt x="1708" y="1"/>
                      <a:pt x="118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4"/>
              <p:cNvSpPr/>
              <p:nvPr/>
            </p:nvSpPr>
            <p:spPr>
              <a:xfrm>
                <a:off x="1004975" y="-1165525"/>
                <a:ext cx="57025" cy="54850"/>
              </a:xfrm>
              <a:custGeom>
                <a:rect b="b" l="l" r="r" t="t"/>
                <a:pathLst>
                  <a:path extrusionOk="0" h="2194" w="2281">
                    <a:moveTo>
                      <a:pt x="1183" y="1"/>
                    </a:moveTo>
                    <a:cubicBezTo>
                      <a:pt x="740" y="1"/>
                      <a:pt x="341" y="267"/>
                      <a:pt x="170" y="678"/>
                    </a:cubicBezTo>
                    <a:cubicBezTo>
                      <a:pt x="1" y="1087"/>
                      <a:pt x="95" y="1558"/>
                      <a:pt x="409" y="1872"/>
                    </a:cubicBezTo>
                    <a:cubicBezTo>
                      <a:pt x="619" y="2082"/>
                      <a:pt x="899" y="2194"/>
                      <a:pt x="1185" y="2194"/>
                    </a:cubicBezTo>
                    <a:cubicBezTo>
                      <a:pt x="1326" y="2194"/>
                      <a:pt x="1468" y="2166"/>
                      <a:pt x="1603" y="2110"/>
                    </a:cubicBezTo>
                    <a:cubicBezTo>
                      <a:pt x="2014" y="1940"/>
                      <a:pt x="2280" y="1541"/>
                      <a:pt x="2280" y="1098"/>
                    </a:cubicBezTo>
                    <a:cubicBezTo>
                      <a:pt x="2280" y="491"/>
                      <a:pt x="1790" y="1"/>
                      <a:pt x="118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4"/>
              <p:cNvSpPr/>
              <p:nvPr/>
            </p:nvSpPr>
            <p:spPr>
              <a:xfrm>
                <a:off x="1201025"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3" y="1703"/>
                      <a:pt x="2193" y="1098"/>
                    </a:cubicBezTo>
                    <a:cubicBezTo>
                      <a:pt x="2193" y="492"/>
                      <a:pt x="1702" y="1"/>
                      <a:pt x="10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24"/>
            <p:cNvGrpSpPr/>
            <p:nvPr/>
          </p:nvGrpSpPr>
          <p:grpSpPr>
            <a:xfrm>
              <a:off x="8032839" y="500028"/>
              <a:ext cx="1167022" cy="77167"/>
              <a:chOff x="425525" y="-1165550"/>
              <a:chExt cx="830325" cy="54900"/>
            </a:xfrm>
          </p:grpSpPr>
          <p:sp>
            <p:nvSpPr>
              <p:cNvPr id="224" name="Google Shape;224;p24"/>
              <p:cNvSpPr/>
              <p:nvPr/>
            </p:nvSpPr>
            <p:spPr>
              <a:xfrm>
                <a:off x="425525" y="-1165525"/>
                <a:ext cx="54825" cy="54875"/>
              </a:xfrm>
              <a:custGeom>
                <a:rect b="b" l="l" r="r" t="t"/>
                <a:pathLst>
                  <a:path extrusionOk="0" h="2195" w="2193">
                    <a:moveTo>
                      <a:pt x="1096" y="1"/>
                    </a:moveTo>
                    <a:cubicBezTo>
                      <a:pt x="491" y="1"/>
                      <a:pt x="0" y="492"/>
                      <a:pt x="0" y="1098"/>
                    </a:cubicBezTo>
                    <a:cubicBezTo>
                      <a:pt x="0" y="1703"/>
                      <a:pt x="491" y="2194"/>
                      <a:pt x="1096" y="2194"/>
                    </a:cubicBezTo>
                    <a:cubicBezTo>
                      <a:pt x="1702" y="2194"/>
                      <a:pt x="2193" y="1703"/>
                      <a:pt x="2193" y="1098"/>
                    </a:cubicBezTo>
                    <a:cubicBezTo>
                      <a:pt x="2193" y="492"/>
                      <a:pt x="1702" y="1"/>
                      <a:pt x="109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4"/>
              <p:cNvSpPr/>
              <p:nvPr/>
            </p:nvSpPr>
            <p:spPr>
              <a:xfrm>
                <a:off x="619400"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2" y="1703"/>
                      <a:pt x="2192" y="1098"/>
                    </a:cubicBezTo>
                    <a:cubicBezTo>
                      <a:pt x="2192" y="492"/>
                      <a:pt x="1702" y="1"/>
                      <a:pt x="10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4"/>
              <p:cNvSpPr/>
              <p:nvPr/>
            </p:nvSpPr>
            <p:spPr>
              <a:xfrm>
                <a:off x="811225" y="-1165550"/>
                <a:ext cx="59000" cy="54850"/>
              </a:xfrm>
              <a:custGeom>
                <a:rect b="b" l="l" r="r" t="t"/>
                <a:pathLst>
                  <a:path extrusionOk="0" h="2194" w="2360">
                    <a:moveTo>
                      <a:pt x="1180" y="1"/>
                    </a:moveTo>
                    <a:cubicBezTo>
                      <a:pt x="1122" y="1"/>
                      <a:pt x="1064" y="5"/>
                      <a:pt x="1005" y="15"/>
                    </a:cubicBezTo>
                    <a:cubicBezTo>
                      <a:pt x="407" y="112"/>
                      <a:pt x="1" y="676"/>
                      <a:pt x="98" y="1274"/>
                    </a:cubicBezTo>
                    <a:cubicBezTo>
                      <a:pt x="185" y="1812"/>
                      <a:pt x="650" y="2194"/>
                      <a:pt x="1178" y="2194"/>
                    </a:cubicBezTo>
                    <a:cubicBezTo>
                      <a:pt x="1236" y="2194"/>
                      <a:pt x="1296" y="2189"/>
                      <a:pt x="1355" y="2179"/>
                    </a:cubicBezTo>
                    <a:cubicBezTo>
                      <a:pt x="1953" y="2083"/>
                      <a:pt x="2359" y="1520"/>
                      <a:pt x="2262" y="922"/>
                    </a:cubicBezTo>
                    <a:cubicBezTo>
                      <a:pt x="2175" y="383"/>
                      <a:pt x="1708" y="1"/>
                      <a:pt x="118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4"/>
              <p:cNvSpPr/>
              <p:nvPr/>
            </p:nvSpPr>
            <p:spPr>
              <a:xfrm>
                <a:off x="1004975" y="-1165525"/>
                <a:ext cx="57025" cy="54850"/>
              </a:xfrm>
              <a:custGeom>
                <a:rect b="b" l="l" r="r" t="t"/>
                <a:pathLst>
                  <a:path extrusionOk="0" h="2194" w="2281">
                    <a:moveTo>
                      <a:pt x="1183" y="1"/>
                    </a:moveTo>
                    <a:cubicBezTo>
                      <a:pt x="740" y="1"/>
                      <a:pt x="341" y="267"/>
                      <a:pt x="170" y="678"/>
                    </a:cubicBezTo>
                    <a:cubicBezTo>
                      <a:pt x="1" y="1087"/>
                      <a:pt x="95" y="1558"/>
                      <a:pt x="409" y="1872"/>
                    </a:cubicBezTo>
                    <a:cubicBezTo>
                      <a:pt x="619" y="2082"/>
                      <a:pt x="899" y="2194"/>
                      <a:pt x="1185" y="2194"/>
                    </a:cubicBezTo>
                    <a:cubicBezTo>
                      <a:pt x="1326" y="2194"/>
                      <a:pt x="1468" y="2166"/>
                      <a:pt x="1603" y="2110"/>
                    </a:cubicBezTo>
                    <a:cubicBezTo>
                      <a:pt x="2014" y="1940"/>
                      <a:pt x="2280" y="1541"/>
                      <a:pt x="2280" y="1098"/>
                    </a:cubicBezTo>
                    <a:cubicBezTo>
                      <a:pt x="2280" y="491"/>
                      <a:pt x="1790" y="1"/>
                      <a:pt x="118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4"/>
              <p:cNvSpPr/>
              <p:nvPr/>
            </p:nvSpPr>
            <p:spPr>
              <a:xfrm>
                <a:off x="1201025"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3" y="1703"/>
                      <a:pt x="2193" y="1098"/>
                    </a:cubicBezTo>
                    <a:cubicBezTo>
                      <a:pt x="2193" y="492"/>
                      <a:pt x="1702" y="1"/>
                      <a:pt x="10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29" name="Google Shape;229;p24"/>
          <p:cNvSpPr/>
          <p:nvPr/>
        </p:nvSpPr>
        <p:spPr>
          <a:xfrm rot="-5400000">
            <a:off x="704477" y="497951"/>
            <a:ext cx="466792" cy="466792"/>
          </a:xfrm>
          <a:custGeom>
            <a:rect b="b" l="l" r="r" t="t"/>
            <a:pathLst>
              <a:path extrusionOk="0" h="14866" w="14866">
                <a:moveTo>
                  <a:pt x="7433" y="3197"/>
                </a:moveTo>
                <a:cubicBezTo>
                  <a:pt x="9768" y="3197"/>
                  <a:pt x="11669" y="5098"/>
                  <a:pt x="11669" y="7433"/>
                </a:cubicBezTo>
                <a:cubicBezTo>
                  <a:pt x="11669" y="9768"/>
                  <a:pt x="9768" y="11669"/>
                  <a:pt x="7433" y="11669"/>
                </a:cubicBezTo>
                <a:cubicBezTo>
                  <a:pt x="5098" y="11669"/>
                  <a:pt x="3197" y="9768"/>
                  <a:pt x="3197" y="7433"/>
                </a:cubicBezTo>
                <a:cubicBezTo>
                  <a:pt x="3197" y="5096"/>
                  <a:pt x="5098" y="3197"/>
                  <a:pt x="7433" y="3197"/>
                </a:cubicBezTo>
                <a:close/>
                <a:moveTo>
                  <a:pt x="7433" y="1"/>
                </a:moveTo>
                <a:cubicBezTo>
                  <a:pt x="3334" y="1"/>
                  <a:pt x="1" y="3336"/>
                  <a:pt x="1" y="7433"/>
                </a:cubicBezTo>
                <a:cubicBezTo>
                  <a:pt x="1" y="11532"/>
                  <a:pt x="3334" y="14865"/>
                  <a:pt x="7433" y="14865"/>
                </a:cubicBezTo>
                <a:cubicBezTo>
                  <a:pt x="11531" y="14865"/>
                  <a:pt x="14865" y="11532"/>
                  <a:pt x="14865" y="7433"/>
                </a:cubicBezTo>
                <a:cubicBezTo>
                  <a:pt x="14865" y="3336"/>
                  <a:pt x="11532" y="1"/>
                  <a:pt x="743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4"/>
          <p:cNvSpPr/>
          <p:nvPr/>
        </p:nvSpPr>
        <p:spPr>
          <a:xfrm rot="-5400000">
            <a:off x="193777" y="497951"/>
            <a:ext cx="466792" cy="466792"/>
          </a:xfrm>
          <a:custGeom>
            <a:rect b="b" l="l" r="r" t="t"/>
            <a:pathLst>
              <a:path extrusionOk="0" h="14866" w="14866">
                <a:moveTo>
                  <a:pt x="7433" y="3197"/>
                </a:moveTo>
                <a:cubicBezTo>
                  <a:pt x="9768" y="3197"/>
                  <a:pt x="11669" y="5098"/>
                  <a:pt x="11669" y="7433"/>
                </a:cubicBezTo>
                <a:cubicBezTo>
                  <a:pt x="11669" y="9768"/>
                  <a:pt x="9768" y="11669"/>
                  <a:pt x="7433" y="11669"/>
                </a:cubicBezTo>
                <a:cubicBezTo>
                  <a:pt x="5098" y="11669"/>
                  <a:pt x="3197" y="9768"/>
                  <a:pt x="3197" y="7433"/>
                </a:cubicBezTo>
                <a:cubicBezTo>
                  <a:pt x="3197" y="5096"/>
                  <a:pt x="5098" y="3197"/>
                  <a:pt x="7433" y="3197"/>
                </a:cubicBezTo>
                <a:close/>
                <a:moveTo>
                  <a:pt x="7433" y="1"/>
                </a:moveTo>
                <a:cubicBezTo>
                  <a:pt x="3334" y="1"/>
                  <a:pt x="1" y="3336"/>
                  <a:pt x="1" y="7433"/>
                </a:cubicBezTo>
                <a:cubicBezTo>
                  <a:pt x="1" y="11532"/>
                  <a:pt x="3334" y="14865"/>
                  <a:pt x="7433" y="14865"/>
                </a:cubicBezTo>
                <a:cubicBezTo>
                  <a:pt x="11531" y="14865"/>
                  <a:pt x="14865" y="11532"/>
                  <a:pt x="14865" y="7433"/>
                </a:cubicBezTo>
                <a:cubicBezTo>
                  <a:pt x="14865" y="3336"/>
                  <a:pt x="11532" y="1"/>
                  <a:pt x="743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4"/>
          <p:cNvSpPr/>
          <p:nvPr/>
        </p:nvSpPr>
        <p:spPr>
          <a:xfrm rot="-5400000">
            <a:off x="-316923" y="497951"/>
            <a:ext cx="466792" cy="466792"/>
          </a:xfrm>
          <a:custGeom>
            <a:rect b="b" l="l" r="r" t="t"/>
            <a:pathLst>
              <a:path extrusionOk="0" h="14866" w="14866">
                <a:moveTo>
                  <a:pt x="7433" y="3197"/>
                </a:moveTo>
                <a:cubicBezTo>
                  <a:pt x="9768" y="3197"/>
                  <a:pt x="11669" y="5098"/>
                  <a:pt x="11669" y="7433"/>
                </a:cubicBezTo>
                <a:cubicBezTo>
                  <a:pt x="11669" y="9768"/>
                  <a:pt x="9768" y="11669"/>
                  <a:pt x="7433" y="11669"/>
                </a:cubicBezTo>
                <a:cubicBezTo>
                  <a:pt x="5098" y="11669"/>
                  <a:pt x="3197" y="9768"/>
                  <a:pt x="3197" y="7433"/>
                </a:cubicBezTo>
                <a:cubicBezTo>
                  <a:pt x="3197" y="5096"/>
                  <a:pt x="5098" y="3197"/>
                  <a:pt x="7433" y="3197"/>
                </a:cubicBezTo>
                <a:close/>
                <a:moveTo>
                  <a:pt x="7433" y="1"/>
                </a:moveTo>
                <a:cubicBezTo>
                  <a:pt x="3334" y="1"/>
                  <a:pt x="1" y="3336"/>
                  <a:pt x="1" y="7433"/>
                </a:cubicBezTo>
                <a:cubicBezTo>
                  <a:pt x="1" y="11532"/>
                  <a:pt x="3334" y="14865"/>
                  <a:pt x="7433" y="14865"/>
                </a:cubicBezTo>
                <a:cubicBezTo>
                  <a:pt x="11531" y="14865"/>
                  <a:pt x="14865" y="11532"/>
                  <a:pt x="14865" y="7433"/>
                </a:cubicBezTo>
                <a:cubicBezTo>
                  <a:pt x="14865" y="3336"/>
                  <a:pt x="11532" y="1"/>
                  <a:pt x="743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4"/>
          <p:cNvSpPr/>
          <p:nvPr/>
        </p:nvSpPr>
        <p:spPr>
          <a:xfrm rot="5400000">
            <a:off x="2498100" y="2259000"/>
            <a:ext cx="386400" cy="5382600"/>
          </a:xfrm>
          <a:prstGeom prst="round2SameRect">
            <a:avLst>
              <a:gd fmla="val 50000"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3" name="Google Shape;233;p24"/>
          <p:cNvGrpSpPr/>
          <p:nvPr/>
        </p:nvGrpSpPr>
        <p:grpSpPr>
          <a:xfrm>
            <a:off x="-405780" y="4446092"/>
            <a:ext cx="1173136" cy="466267"/>
            <a:chOff x="8031270" y="500028"/>
            <a:chExt cx="1173136" cy="466267"/>
          </a:xfrm>
        </p:grpSpPr>
        <p:grpSp>
          <p:nvGrpSpPr>
            <p:cNvPr id="234" name="Google Shape;234;p24"/>
            <p:cNvGrpSpPr/>
            <p:nvPr/>
          </p:nvGrpSpPr>
          <p:grpSpPr>
            <a:xfrm>
              <a:off x="8031270" y="680572"/>
              <a:ext cx="1173136" cy="285723"/>
              <a:chOff x="423350" y="-1313925"/>
              <a:chExt cx="834675" cy="203275"/>
            </a:xfrm>
          </p:grpSpPr>
          <p:sp>
            <p:nvSpPr>
              <p:cNvPr id="235" name="Google Shape;235;p24"/>
              <p:cNvSpPr/>
              <p:nvPr/>
            </p:nvSpPr>
            <p:spPr>
              <a:xfrm>
                <a:off x="423350" y="-1313925"/>
                <a:ext cx="57000" cy="54850"/>
              </a:xfrm>
              <a:custGeom>
                <a:rect b="b" l="l" r="r" t="t"/>
                <a:pathLst>
                  <a:path extrusionOk="0" h="2194" w="2280">
                    <a:moveTo>
                      <a:pt x="1184" y="0"/>
                    </a:moveTo>
                    <a:cubicBezTo>
                      <a:pt x="740" y="0"/>
                      <a:pt x="341" y="268"/>
                      <a:pt x="170" y="678"/>
                    </a:cubicBezTo>
                    <a:cubicBezTo>
                      <a:pt x="1" y="1087"/>
                      <a:pt x="95" y="1559"/>
                      <a:pt x="408" y="1873"/>
                    </a:cubicBezTo>
                    <a:cubicBezTo>
                      <a:pt x="618" y="2083"/>
                      <a:pt x="898" y="2194"/>
                      <a:pt x="1183" y="2194"/>
                    </a:cubicBezTo>
                    <a:cubicBezTo>
                      <a:pt x="1325" y="2194"/>
                      <a:pt x="1468" y="2166"/>
                      <a:pt x="1604" y="2110"/>
                    </a:cubicBezTo>
                    <a:cubicBezTo>
                      <a:pt x="2013" y="1941"/>
                      <a:pt x="2280" y="1540"/>
                      <a:pt x="2280" y="1097"/>
                    </a:cubicBezTo>
                    <a:cubicBezTo>
                      <a:pt x="2280" y="491"/>
                      <a:pt x="1789" y="0"/>
                      <a:pt x="118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4"/>
              <p:cNvSpPr/>
              <p:nvPr/>
            </p:nvSpPr>
            <p:spPr>
              <a:xfrm>
                <a:off x="617225" y="-1313925"/>
                <a:ext cx="57025" cy="54850"/>
              </a:xfrm>
              <a:custGeom>
                <a:rect b="b" l="l" r="r" t="t"/>
                <a:pathLst>
                  <a:path extrusionOk="0" h="2194" w="2281">
                    <a:moveTo>
                      <a:pt x="1184" y="0"/>
                    </a:moveTo>
                    <a:cubicBezTo>
                      <a:pt x="741" y="0"/>
                      <a:pt x="340" y="268"/>
                      <a:pt x="171" y="678"/>
                    </a:cubicBezTo>
                    <a:cubicBezTo>
                      <a:pt x="0" y="1087"/>
                      <a:pt x="94" y="1559"/>
                      <a:pt x="408" y="1873"/>
                    </a:cubicBezTo>
                    <a:cubicBezTo>
                      <a:pt x="618" y="2083"/>
                      <a:pt x="898" y="2194"/>
                      <a:pt x="1183" y="2194"/>
                    </a:cubicBezTo>
                    <a:cubicBezTo>
                      <a:pt x="1325" y="2194"/>
                      <a:pt x="1468" y="2166"/>
                      <a:pt x="1603" y="2110"/>
                    </a:cubicBezTo>
                    <a:cubicBezTo>
                      <a:pt x="2013" y="1941"/>
                      <a:pt x="2281" y="1540"/>
                      <a:pt x="2279" y="1097"/>
                    </a:cubicBezTo>
                    <a:cubicBezTo>
                      <a:pt x="2279" y="492"/>
                      <a:pt x="1789" y="0"/>
                      <a:pt x="118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4"/>
              <p:cNvSpPr/>
              <p:nvPr/>
            </p:nvSpPr>
            <p:spPr>
              <a:xfrm>
                <a:off x="811125" y="-1313925"/>
                <a:ext cx="57000" cy="54850"/>
              </a:xfrm>
              <a:custGeom>
                <a:rect b="b" l="l" r="r" t="t"/>
                <a:pathLst>
                  <a:path extrusionOk="0" h="2194" w="2280">
                    <a:moveTo>
                      <a:pt x="1183" y="0"/>
                    </a:moveTo>
                    <a:cubicBezTo>
                      <a:pt x="739" y="0"/>
                      <a:pt x="339" y="268"/>
                      <a:pt x="170" y="678"/>
                    </a:cubicBezTo>
                    <a:cubicBezTo>
                      <a:pt x="0" y="1087"/>
                      <a:pt x="93" y="1559"/>
                      <a:pt x="407" y="1873"/>
                    </a:cubicBezTo>
                    <a:cubicBezTo>
                      <a:pt x="616" y="2083"/>
                      <a:pt x="897" y="2194"/>
                      <a:pt x="1182" y="2194"/>
                    </a:cubicBezTo>
                    <a:cubicBezTo>
                      <a:pt x="1324" y="2194"/>
                      <a:pt x="1466" y="2166"/>
                      <a:pt x="1602" y="2110"/>
                    </a:cubicBezTo>
                    <a:cubicBezTo>
                      <a:pt x="2011" y="1941"/>
                      <a:pt x="2279" y="1540"/>
                      <a:pt x="2279" y="1097"/>
                    </a:cubicBezTo>
                    <a:cubicBezTo>
                      <a:pt x="2279" y="492"/>
                      <a:pt x="1788" y="0"/>
                      <a:pt x="118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4"/>
              <p:cNvSpPr/>
              <p:nvPr/>
            </p:nvSpPr>
            <p:spPr>
              <a:xfrm>
                <a:off x="1004975" y="-1313925"/>
                <a:ext cx="57025" cy="54850"/>
              </a:xfrm>
              <a:custGeom>
                <a:rect b="b" l="l" r="r" t="t"/>
                <a:pathLst>
                  <a:path extrusionOk="0" h="2194" w="2281">
                    <a:moveTo>
                      <a:pt x="1183" y="0"/>
                    </a:moveTo>
                    <a:cubicBezTo>
                      <a:pt x="740" y="0"/>
                      <a:pt x="341" y="268"/>
                      <a:pt x="170" y="678"/>
                    </a:cubicBezTo>
                    <a:cubicBezTo>
                      <a:pt x="1" y="1087"/>
                      <a:pt x="95" y="1559"/>
                      <a:pt x="409" y="1873"/>
                    </a:cubicBezTo>
                    <a:cubicBezTo>
                      <a:pt x="618" y="2083"/>
                      <a:pt x="898" y="2194"/>
                      <a:pt x="1183" y="2194"/>
                    </a:cubicBezTo>
                    <a:cubicBezTo>
                      <a:pt x="1324" y="2194"/>
                      <a:pt x="1467" y="2166"/>
                      <a:pt x="1603" y="2110"/>
                    </a:cubicBezTo>
                    <a:cubicBezTo>
                      <a:pt x="2014" y="1941"/>
                      <a:pt x="2280" y="1540"/>
                      <a:pt x="2280" y="1097"/>
                    </a:cubicBezTo>
                    <a:cubicBezTo>
                      <a:pt x="2280" y="492"/>
                      <a:pt x="1790" y="0"/>
                      <a:pt x="118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4"/>
              <p:cNvSpPr/>
              <p:nvPr/>
            </p:nvSpPr>
            <p:spPr>
              <a:xfrm>
                <a:off x="1201025" y="-1313925"/>
                <a:ext cx="57000" cy="54875"/>
              </a:xfrm>
              <a:custGeom>
                <a:rect b="b" l="l" r="r" t="t"/>
                <a:pathLst>
                  <a:path extrusionOk="0" h="2195" w="2280">
                    <a:moveTo>
                      <a:pt x="1097" y="1"/>
                    </a:moveTo>
                    <a:cubicBezTo>
                      <a:pt x="956" y="1"/>
                      <a:pt x="813" y="28"/>
                      <a:pt x="678" y="84"/>
                    </a:cubicBezTo>
                    <a:cubicBezTo>
                      <a:pt x="267" y="254"/>
                      <a:pt x="0" y="654"/>
                      <a:pt x="0" y="1097"/>
                    </a:cubicBezTo>
                    <a:cubicBezTo>
                      <a:pt x="0" y="1702"/>
                      <a:pt x="491" y="2194"/>
                      <a:pt x="1097" y="2194"/>
                    </a:cubicBezTo>
                    <a:cubicBezTo>
                      <a:pt x="1540" y="2194"/>
                      <a:pt x="1941" y="1926"/>
                      <a:pt x="2110" y="1517"/>
                    </a:cubicBezTo>
                    <a:cubicBezTo>
                      <a:pt x="2280" y="1107"/>
                      <a:pt x="2185" y="635"/>
                      <a:pt x="1872" y="321"/>
                    </a:cubicBezTo>
                    <a:cubicBezTo>
                      <a:pt x="1662" y="112"/>
                      <a:pt x="1382" y="1"/>
                      <a:pt x="109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4"/>
              <p:cNvSpPr/>
              <p:nvPr/>
            </p:nvSpPr>
            <p:spPr>
              <a:xfrm>
                <a:off x="425525" y="-1165525"/>
                <a:ext cx="54825" cy="54875"/>
              </a:xfrm>
              <a:custGeom>
                <a:rect b="b" l="l" r="r" t="t"/>
                <a:pathLst>
                  <a:path extrusionOk="0" h="2195" w="2193">
                    <a:moveTo>
                      <a:pt x="1096" y="1"/>
                    </a:moveTo>
                    <a:cubicBezTo>
                      <a:pt x="491" y="1"/>
                      <a:pt x="0" y="492"/>
                      <a:pt x="0" y="1098"/>
                    </a:cubicBezTo>
                    <a:cubicBezTo>
                      <a:pt x="0" y="1703"/>
                      <a:pt x="491" y="2194"/>
                      <a:pt x="1096" y="2194"/>
                    </a:cubicBezTo>
                    <a:cubicBezTo>
                      <a:pt x="1702" y="2194"/>
                      <a:pt x="2193" y="1703"/>
                      <a:pt x="2193" y="1098"/>
                    </a:cubicBezTo>
                    <a:cubicBezTo>
                      <a:pt x="2193" y="492"/>
                      <a:pt x="1702" y="1"/>
                      <a:pt x="109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4"/>
              <p:cNvSpPr/>
              <p:nvPr/>
            </p:nvSpPr>
            <p:spPr>
              <a:xfrm>
                <a:off x="619400"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2" y="1703"/>
                      <a:pt x="2192" y="1098"/>
                    </a:cubicBezTo>
                    <a:cubicBezTo>
                      <a:pt x="2192" y="492"/>
                      <a:pt x="1702" y="1"/>
                      <a:pt x="109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4"/>
              <p:cNvSpPr/>
              <p:nvPr/>
            </p:nvSpPr>
            <p:spPr>
              <a:xfrm>
                <a:off x="811225" y="-1165550"/>
                <a:ext cx="59000" cy="54850"/>
              </a:xfrm>
              <a:custGeom>
                <a:rect b="b" l="l" r="r" t="t"/>
                <a:pathLst>
                  <a:path extrusionOk="0" h="2194" w="2360">
                    <a:moveTo>
                      <a:pt x="1180" y="1"/>
                    </a:moveTo>
                    <a:cubicBezTo>
                      <a:pt x="1122" y="1"/>
                      <a:pt x="1064" y="5"/>
                      <a:pt x="1005" y="15"/>
                    </a:cubicBezTo>
                    <a:cubicBezTo>
                      <a:pt x="407" y="112"/>
                      <a:pt x="1" y="676"/>
                      <a:pt x="98" y="1274"/>
                    </a:cubicBezTo>
                    <a:cubicBezTo>
                      <a:pt x="185" y="1812"/>
                      <a:pt x="650" y="2194"/>
                      <a:pt x="1178" y="2194"/>
                    </a:cubicBezTo>
                    <a:cubicBezTo>
                      <a:pt x="1236" y="2194"/>
                      <a:pt x="1296" y="2189"/>
                      <a:pt x="1355" y="2179"/>
                    </a:cubicBezTo>
                    <a:cubicBezTo>
                      <a:pt x="1953" y="2083"/>
                      <a:pt x="2359" y="1520"/>
                      <a:pt x="2262" y="922"/>
                    </a:cubicBezTo>
                    <a:cubicBezTo>
                      <a:pt x="2175" y="383"/>
                      <a:pt x="1708" y="1"/>
                      <a:pt x="118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4"/>
              <p:cNvSpPr/>
              <p:nvPr/>
            </p:nvSpPr>
            <p:spPr>
              <a:xfrm>
                <a:off x="1004975" y="-1165525"/>
                <a:ext cx="57025" cy="54850"/>
              </a:xfrm>
              <a:custGeom>
                <a:rect b="b" l="l" r="r" t="t"/>
                <a:pathLst>
                  <a:path extrusionOk="0" h="2194" w="2281">
                    <a:moveTo>
                      <a:pt x="1183" y="1"/>
                    </a:moveTo>
                    <a:cubicBezTo>
                      <a:pt x="740" y="1"/>
                      <a:pt x="341" y="267"/>
                      <a:pt x="170" y="678"/>
                    </a:cubicBezTo>
                    <a:cubicBezTo>
                      <a:pt x="1" y="1087"/>
                      <a:pt x="95" y="1558"/>
                      <a:pt x="409" y="1872"/>
                    </a:cubicBezTo>
                    <a:cubicBezTo>
                      <a:pt x="619" y="2082"/>
                      <a:pt x="899" y="2194"/>
                      <a:pt x="1185" y="2194"/>
                    </a:cubicBezTo>
                    <a:cubicBezTo>
                      <a:pt x="1326" y="2194"/>
                      <a:pt x="1468" y="2166"/>
                      <a:pt x="1603" y="2110"/>
                    </a:cubicBezTo>
                    <a:cubicBezTo>
                      <a:pt x="2014" y="1940"/>
                      <a:pt x="2280" y="1541"/>
                      <a:pt x="2280" y="1098"/>
                    </a:cubicBezTo>
                    <a:cubicBezTo>
                      <a:pt x="2280" y="491"/>
                      <a:pt x="1790" y="1"/>
                      <a:pt x="118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4"/>
              <p:cNvSpPr/>
              <p:nvPr/>
            </p:nvSpPr>
            <p:spPr>
              <a:xfrm>
                <a:off x="1201025"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3" y="1703"/>
                      <a:pt x="2193" y="1098"/>
                    </a:cubicBezTo>
                    <a:cubicBezTo>
                      <a:pt x="2193" y="492"/>
                      <a:pt x="1702" y="1"/>
                      <a:pt x="109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5" name="Google Shape;245;p24"/>
            <p:cNvGrpSpPr/>
            <p:nvPr/>
          </p:nvGrpSpPr>
          <p:grpSpPr>
            <a:xfrm>
              <a:off x="8032839" y="500028"/>
              <a:ext cx="1167022" cy="77167"/>
              <a:chOff x="425525" y="-1165550"/>
              <a:chExt cx="830325" cy="54900"/>
            </a:xfrm>
          </p:grpSpPr>
          <p:sp>
            <p:nvSpPr>
              <p:cNvPr id="246" name="Google Shape;246;p24"/>
              <p:cNvSpPr/>
              <p:nvPr/>
            </p:nvSpPr>
            <p:spPr>
              <a:xfrm>
                <a:off x="425525" y="-1165525"/>
                <a:ext cx="54825" cy="54875"/>
              </a:xfrm>
              <a:custGeom>
                <a:rect b="b" l="l" r="r" t="t"/>
                <a:pathLst>
                  <a:path extrusionOk="0" h="2195" w="2193">
                    <a:moveTo>
                      <a:pt x="1096" y="1"/>
                    </a:moveTo>
                    <a:cubicBezTo>
                      <a:pt x="491" y="1"/>
                      <a:pt x="0" y="492"/>
                      <a:pt x="0" y="1098"/>
                    </a:cubicBezTo>
                    <a:cubicBezTo>
                      <a:pt x="0" y="1703"/>
                      <a:pt x="491" y="2194"/>
                      <a:pt x="1096" y="2194"/>
                    </a:cubicBezTo>
                    <a:cubicBezTo>
                      <a:pt x="1702" y="2194"/>
                      <a:pt x="2193" y="1703"/>
                      <a:pt x="2193" y="1098"/>
                    </a:cubicBezTo>
                    <a:cubicBezTo>
                      <a:pt x="2193" y="492"/>
                      <a:pt x="1702" y="1"/>
                      <a:pt x="109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4"/>
              <p:cNvSpPr/>
              <p:nvPr/>
            </p:nvSpPr>
            <p:spPr>
              <a:xfrm>
                <a:off x="619400"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2" y="1703"/>
                      <a:pt x="2192" y="1098"/>
                    </a:cubicBezTo>
                    <a:cubicBezTo>
                      <a:pt x="2192" y="492"/>
                      <a:pt x="1702" y="1"/>
                      <a:pt x="109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4"/>
              <p:cNvSpPr/>
              <p:nvPr/>
            </p:nvSpPr>
            <p:spPr>
              <a:xfrm>
                <a:off x="811225" y="-1165550"/>
                <a:ext cx="59000" cy="54850"/>
              </a:xfrm>
              <a:custGeom>
                <a:rect b="b" l="l" r="r" t="t"/>
                <a:pathLst>
                  <a:path extrusionOk="0" h="2194" w="2360">
                    <a:moveTo>
                      <a:pt x="1180" y="1"/>
                    </a:moveTo>
                    <a:cubicBezTo>
                      <a:pt x="1122" y="1"/>
                      <a:pt x="1064" y="5"/>
                      <a:pt x="1005" y="15"/>
                    </a:cubicBezTo>
                    <a:cubicBezTo>
                      <a:pt x="407" y="112"/>
                      <a:pt x="1" y="676"/>
                      <a:pt x="98" y="1274"/>
                    </a:cubicBezTo>
                    <a:cubicBezTo>
                      <a:pt x="185" y="1812"/>
                      <a:pt x="650" y="2194"/>
                      <a:pt x="1178" y="2194"/>
                    </a:cubicBezTo>
                    <a:cubicBezTo>
                      <a:pt x="1236" y="2194"/>
                      <a:pt x="1296" y="2189"/>
                      <a:pt x="1355" y="2179"/>
                    </a:cubicBezTo>
                    <a:cubicBezTo>
                      <a:pt x="1953" y="2083"/>
                      <a:pt x="2359" y="1520"/>
                      <a:pt x="2262" y="922"/>
                    </a:cubicBezTo>
                    <a:cubicBezTo>
                      <a:pt x="2175" y="383"/>
                      <a:pt x="1708" y="1"/>
                      <a:pt x="118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4"/>
              <p:cNvSpPr/>
              <p:nvPr/>
            </p:nvSpPr>
            <p:spPr>
              <a:xfrm>
                <a:off x="1004975" y="-1165525"/>
                <a:ext cx="57025" cy="54850"/>
              </a:xfrm>
              <a:custGeom>
                <a:rect b="b" l="l" r="r" t="t"/>
                <a:pathLst>
                  <a:path extrusionOk="0" h="2194" w="2281">
                    <a:moveTo>
                      <a:pt x="1183" y="1"/>
                    </a:moveTo>
                    <a:cubicBezTo>
                      <a:pt x="740" y="1"/>
                      <a:pt x="341" y="267"/>
                      <a:pt x="170" y="678"/>
                    </a:cubicBezTo>
                    <a:cubicBezTo>
                      <a:pt x="1" y="1087"/>
                      <a:pt x="95" y="1558"/>
                      <a:pt x="409" y="1872"/>
                    </a:cubicBezTo>
                    <a:cubicBezTo>
                      <a:pt x="619" y="2082"/>
                      <a:pt x="899" y="2194"/>
                      <a:pt x="1185" y="2194"/>
                    </a:cubicBezTo>
                    <a:cubicBezTo>
                      <a:pt x="1326" y="2194"/>
                      <a:pt x="1468" y="2166"/>
                      <a:pt x="1603" y="2110"/>
                    </a:cubicBezTo>
                    <a:cubicBezTo>
                      <a:pt x="2014" y="1940"/>
                      <a:pt x="2280" y="1541"/>
                      <a:pt x="2280" y="1098"/>
                    </a:cubicBezTo>
                    <a:cubicBezTo>
                      <a:pt x="2280" y="491"/>
                      <a:pt x="1790" y="1"/>
                      <a:pt x="118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4"/>
              <p:cNvSpPr/>
              <p:nvPr/>
            </p:nvSpPr>
            <p:spPr>
              <a:xfrm>
                <a:off x="1201025"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3" y="1703"/>
                      <a:pt x="2193" y="1098"/>
                    </a:cubicBezTo>
                    <a:cubicBezTo>
                      <a:pt x="2193" y="492"/>
                      <a:pt x="1702" y="1"/>
                      <a:pt x="109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51" name="Google Shape;251;p24"/>
          <p:cNvGrpSpPr/>
          <p:nvPr/>
        </p:nvGrpSpPr>
        <p:grpSpPr>
          <a:xfrm>
            <a:off x="8737478" y="3982660"/>
            <a:ext cx="494184" cy="1605257"/>
            <a:chOff x="3250475" y="-1758600"/>
            <a:chExt cx="234700" cy="762375"/>
          </a:xfrm>
        </p:grpSpPr>
        <p:sp>
          <p:nvSpPr>
            <p:cNvPr id="252" name="Google Shape;252;p24"/>
            <p:cNvSpPr/>
            <p:nvPr/>
          </p:nvSpPr>
          <p:spPr>
            <a:xfrm>
              <a:off x="3250550" y="-1758600"/>
              <a:ext cx="234625" cy="234625"/>
            </a:xfrm>
            <a:custGeom>
              <a:rect b="b" l="l" r="r" t="t"/>
              <a:pathLst>
                <a:path extrusionOk="0" h="9385" w="9385">
                  <a:moveTo>
                    <a:pt x="8497" y="0"/>
                  </a:moveTo>
                  <a:lnTo>
                    <a:pt x="1" y="8497"/>
                  </a:lnTo>
                  <a:lnTo>
                    <a:pt x="888" y="9385"/>
                  </a:lnTo>
                  <a:lnTo>
                    <a:pt x="9385" y="888"/>
                  </a:lnTo>
                  <a:lnTo>
                    <a:pt x="849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4"/>
            <p:cNvSpPr/>
            <p:nvPr/>
          </p:nvSpPr>
          <p:spPr>
            <a:xfrm>
              <a:off x="3250475" y="-1653125"/>
              <a:ext cx="234675" cy="234650"/>
            </a:xfrm>
            <a:custGeom>
              <a:rect b="b" l="l" r="r" t="t"/>
              <a:pathLst>
                <a:path extrusionOk="0" h="9386" w="9387">
                  <a:moveTo>
                    <a:pt x="8497" y="1"/>
                  </a:moveTo>
                  <a:lnTo>
                    <a:pt x="1" y="8498"/>
                  </a:lnTo>
                  <a:lnTo>
                    <a:pt x="890" y="9385"/>
                  </a:lnTo>
                  <a:lnTo>
                    <a:pt x="9387" y="889"/>
                  </a:lnTo>
                  <a:lnTo>
                    <a:pt x="849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4"/>
            <p:cNvSpPr/>
            <p:nvPr/>
          </p:nvSpPr>
          <p:spPr>
            <a:xfrm>
              <a:off x="3250550" y="-1547500"/>
              <a:ext cx="234625" cy="234625"/>
            </a:xfrm>
            <a:custGeom>
              <a:rect b="b" l="l" r="r" t="t"/>
              <a:pathLst>
                <a:path extrusionOk="0" h="9385" w="9385">
                  <a:moveTo>
                    <a:pt x="8497" y="0"/>
                  </a:moveTo>
                  <a:lnTo>
                    <a:pt x="1" y="8497"/>
                  </a:lnTo>
                  <a:lnTo>
                    <a:pt x="888" y="9385"/>
                  </a:lnTo>
                  <a:lnTo>
                    <a:pt x="9385" y="888"/>
                  </a:lnTo>
                  <a:lnTo>
                    <a:pt x="849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4"/>
            <p:cNvSpPr/>
            <p:nvPr/>
          </p:nvSpPr>
          <p:spPr>
            <a:xfrm>
              <a:off x="3250475" y="-1442025"/>
              <a:ext cx="234675" cy="234650"/>
            </a:xfrm>
            <a:custGeom>
              <a:rect b="b" l="l" r="r" t="t"/>
              <a:pathLst>
                <a:path extrusionOk="0" h="9386" w="9387">
                  <a:moveTo>
                    <a:pt x="8497" y="1"/>
                  </a:moveTo>
                  <a:lnTo>
                    <a:pt x="1" y="8497"/>
                  </a:lnTo>
                  <a:lnTo>
                    <a:pt x="890" y="9385"/>
                  </a:lnTo>
                  <a:lnTo>
                    <a:pt x="9387" y="888"/>
                  </a:lnTo>
                  <a:lnTo>
                    <a:pt x="849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4"/>
            <p:cNvSpPr/>
            <p:nvPr/>
          </p:nvSpPr>
          <p:spPr>
            <a:xfrm>
              <a:off x="3250550" y="-1230850"/>
              <a:ext cx="234625" cy="234625"/>
            </a:xfrm>
            <a:custGeom>
              <a:rect b="b" l="l" r="r" t="t"/>
              <a:pathLst>
                <a:path extrusionOk="0" h="9385" w="9385">
                  <a:moveTo>
                    <a:pt x="8497" y="0"/>
                  </a:moveTo>
                  <a:lnTo>
                    <a:pt x="1" y="8496"/>
                  </a:lnTo>
                  <a:lnTo>
                    <a:pt x="888" y="9385"/>
                  </a:lnTo>
                  <a:lnTo>
                    <a:pt x="9385" y="888"/>
                  </a:lnTo>
                  <a:lnTo>
                    <a:pt x="849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4"/>
            <p:cNvSpPr/>
            <p:nvPr/>
          </p:nvSpPr>
          <p:spPr>
            <a:xfrm>
              <a:off x="3250550" y="-1336425"/>
              <a:ext cx="234625" cy="234650"/>
            </a:xfrm>
            <a:custGeom>
              <a:rect b="b" l="l" r="r" t="t"/>
              <a:pathLst>
                <a:path extrusionOk="0" h="9386" w="9385">
                  <a:moveTo>
                    <a:pt x="8497" y="1"/>
                  </a:moveTo>
                  <a:lnTo>
                    <a:pt x="1" y="8497"/>
                  </a:lnTo>
                  <a:lnTo>
                    <a:pt x="888" y="9385"/>
                  </a:lnTo>
                  <a:lnTo>
                    <a:pt x="9385" y="889"/>
                  </a:lnTo>
                  <a:lnTo>
                    <a:pt x="849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58" name="Shape 258"/>
        <p:cNvGrpSpPr/>
        <p:nvPr/>
      </p:nvGrpSpPr>
      <p:grpSpPr>
        <a:xfrm>
          <a:off x="0" y="0"/>
          <a:ext cx="0" cy="0"/>
          <a:chOff x="0" y="0"/>
          <a:chExt cx="0" cy="0"/>
        </a:xfrm>
      </p:grpSpPr>
      <p:sp>
        <p:nvSpPr>
          <p:cNvPr id="259" name="Google Shape;259;p25"/>
          <p:cNvSpPr/>
          <p:nvPr/>
        </p:nvSpPr>
        <p:spPr>
          <a:xfrm>
            <a:off x="998349" y="1050425"/>
            <a:ext cx="7147302" cy="3042644"/>
          </a:xfrm>
          <a:custGeom>
            <a:rect b="b" l="l" r="r" t="t"/>
            <a:pathLst>
              <a:path extrusionOk="0" h="38247" w="75733">
                <a:moveTo>
                  <a:pt x="0" y="0"/>
                </a:moveTo>
                <a:lnTo>
                  <a:pt x="0" y="38246"/>
                </a:lnTo>
                <a:lnTo>
                  <a:pt x="75733" y="38246"/>
                </a:lnTo>
                <a:lnTo>
                  <a:pt x="75733" y="0"/>
                </a:lnTo>
                <a:close/>
              </a:path>
            </a:pathLst>
          </a:custGeom>
          <a:solidFill>
            <a:srgbClr val="C52E73">
              <a:alpha val="209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25"/>
          <p:cNvSpPr/>
          <p:nvPr/>
        </p:nvSpPr>
        <p:spPr>
          <a:xfrm>
            <a:off x="293200" y="-445637"/>
            <a:ext cx="1970273" cy="1970273"/>
          </a:xfrm>
          <a:custGeom>
            <a:rect b="b" l="l" r="r" t="t"/>
            <a:pathLst>
              <a:path extrusionOk="0" h="45398" w="45398">
                <a:moveTo>
                  <a:pt x="22699" y="0"/>
                </a:moveTo>
                <a:cubicBezTo>
                  <a:pt x="16679" y="0"/>
                  <a:pt x="10906" y="2393"/>
                  <a:pt x="6649" y="6649"/>
                </a:cubicBezTo>
                <a:cubicBezTo>
                  <a:pt x="2391" y="10905"/>
                  <a:pt x="0" y="16678"/>
                  <a:pt x="0" y="22699"/>
                </a:cubicBezTo>
                <a:cubicBezTo>
                  <a:pt x="0" y="28719"/>
                  <a:pt x="2391" y="34492"/>
                  <a:pt x="6649" y="38750"/>
                </a:cubicBezTo>
                <a:cubicBezTo>
                  <a:pt x="10906" y="43006"/>
                  <a:pt x="16679" y="45397"/>
                  <a:pt x="22699" y="45397"/>
                </a:cubicBezTo>
                <a:cubicBezTo>
                  <a:pt x="28719" y="45397"/>
                  <a:pt x="34492" y="43006"/>
                  <a:pt x="38748" y="38750"/>
                </a:cubicBezTo>
                <a:cubicBezTo>
                  <a:pt x="43006" y="34492"/>
                  <a:pt x="45397" y="28719"/>
                  <a:pt x="45397" y="22699"/>
                </a:cubicBezTo>
                <a:cubicBezTo>
                  <a:pt x="45397" y="16678"/>
                  <a:pt x="43006" y="10905"/>
                  <a:pt x="38748" y="6649"/>
                </a:cubicBezTo>
                <a:cubicBezTo>
                  <a:pt x="34492" y="2393"/>
                  <a:pt x="28719" y="0"/>
                  <a:pt x="2269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5"/>
          <p:cNvSpPr/>
          <p:nvPr/>
        </p:nvSpPr>
        <p:spPr>
          <a:xfrm>
            <a:off x="293204" y="4236500"/>
            <a:ext cx="1627700" cy="744150"/>
          </a:xfrm>
          <a:custGeom>
            <a:rect b="b" l="l" r="r" t="t"/>
            <a:pathLst>
              <a:path extrusionOk="0" h="29766" w="65108">
                <a:moveTo>
                  <a:pt x="14884" y="0"/>
                </a:moveTo>
                <a:cubicBezTo>
                  <a:pt x="6664" y="0"/>
                  <a:pt x="1" y="6664"/>
                  <a:pt x="1" y="14882"/>
                </a:cubicBezTo>
                <a:cubicBezTo>
                  <a:pt x="1" y="23102"/>
                  <a:pt x="6664" y="29766"/>
                  <a:pt x="14884" y="29766"/>
                </a:cubicBezTo>
                <a:lnTo>
                  <a:pt x="65107" y="29766"/>
                </a:lnTo>
                <a:lnTo>
                  <a:pt x="65107" y="0"/>
                </a:lnTo>
                <a:close/>
              </a:path>
            </a:pathLst>
          </a:custGeom>
          <a:solidFill>
            <a:srgbClr val="E9B7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2" name="Google Shape;262;p25"/>
          <p:cNvGrpSpPr/>
          <p:nvPr/>
        </p:nvGrpSpPr>
        <p:grpSpPr>
          <a:xfrm>
            <a:off x="1248829" y="4549738"/>
            <a:ext cx="1182050" cy="117675"/>
            <a:chOff x="546500" y="-1559425"/>
            <a:chExt cx="1182050" cy="117675"/>
          </a:xfrm>
        </p:grpSpPr>
        <p:sp>
          <p:nvSpPr>
            <p:cNvPr id="263" name="Google Shape;263;p25"/>
            <p:cNvSpPr/>
            <p:nvPr/>
          </p:nvSpPr>
          <p:spPr>
            <a:xfrm>
              <a:off x="752400" y="-1559425"/>
              <a:ext cx="976150" cy="29425"/>
            </a:xfrm>
            <a:custGeom>
              <a:rect b="b" l="l" r="r" t="t"/>
              <a:pathLst>
                <a:path extrusionOk="0" h="1177" w="39046">
                  <a:moveTo>
                    <a:pt x="1" y="0"/>
                  </a:moveTo>
                  <a:lnTo>
                    <a:pt x="1" y="1176"/>
                  </a:lnTo>
                  <a:lnTo>
                    <a:pt x="39045" y="1176"/>
                  </a:lnTo>
                  <a:lnTo>
                    <a:pt x="39045" y="0"/>
                  </a:ln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5"/>
            <p:cNvSpPr/>
            <p:nvPr/>
          </p:nvSpPr>
          <p:spPr>
            <a:xfrm>
              <a:off x="546500" y="-1471175"/>
              <a:ext cx="976100" cy="29425"/>
            </a:xfrm>
            <a:custGeom>
              <a:rect b="b" l="l" r="r" t="t"/>
              <a:pathLst>
                <a:path extrusionOk="0" h="1177" w="39044">
                  <a:moveTo>
                    <a:pt x="1" y="1"/>
                  </a:moveTo>
                  <a:lnTo>
                    <a:pt x="1" y="1177"/>
                  </a:lnTo>
                  <a:lnTo>
                    <a:pt x="39044" y="1177"/>
                  </a:lnTo>
                  <a:lnTo>
                    <a:pt x="39044" y="1"/>
                  </a:ln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5" name="Google Shape;265;p25"/>
          <p:cNvSpPr txBox="1"/>
          <p:nvPr>
            <p:ph hasCustomPrompt="1" type="title"/>
          </p:nvPr>
        </p:nvSpPr>
        <p:spPr>
          <a:xfrm>
            <a:off x="2230050" y="1364028"/>
            <a:ext cx="4683900" cy="1506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7200"/>
              <a:buNone/>
              <a:defRPr sz="72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66" name="Google Shape;266;p25"/>
          <p:cNvSpPr txBox="1"/>
          <p:nvPr>
            <p:ph idx="1" type="body"/>
          </p:nvPr>
        </p:nvSpPr>
        <p:spPr>
          <a:xfrm>
            <a:off x="2385600" y="2806953"/>
            <a:ext cx="4372800" cy="14634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267" name="Google Shape;267;p25"/>
          <p:cNvSpPr/>
          <p:nvPr/>
        </p:nvSpPr>
        <p:spPr>
          <a:xfrm>
            <a:off x="8563625" y="1050425"/>
            <a:ext cx="192550" cy="3042638"/>
          </a:xfrm>
          <a:custGeom>
            <a:rect b="b" l="l" r="r" t="t"/>
            <a:pathLst>
              <a:path extrusionOk="0" h="52279" w="7702">
                <a:moveTo>
                  <a:pt x="0" y="0"/>
                </a:moveTo>
                <a:lnTo>
                  <a:pt x="0" y="52279"/>
                </a:lnTo>
                <a:lnTo>
                  <a:pt x="7702" y="52279"/>
                </a:lnTo>
                <a:lnTo>
                  <a:pt x="7702" y="0"/>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8" name="Google Shape;268;p25"/>
          <p:cNvGrpSpPr/>
          <p:nvPr/>
        </p:nvGrpSpPr>
        <p:grpSpPr>
          <a:xfrm>
            <a:off x="6937927" y="4416888"/>
            <a:ext cx="1818256" cy="442774"/>
            <a:chOff x="423350" y="-1313925"/>
            <a:chExt cx="834675" cy="203275"/>
          </a:xfrm>
        </p:grpSpPr>
        <p:sp>
          <p:nvSpPr>
            <p:cNvPr id="269" name="Google Shape;269;p25"/>
            <p:cNvSpPr/>
            <p:nvPr/>
          </p:nvSpPr>
          <p:spPr>
            <a:xfrm>
              <a:off x="423350" y="-1313925"/>
              <a:ext cx="57000" cy="54850"/>
            </a:xfrm>
            <a:custGeom>
              <a:rect b="b" l="l" r="r" t="t"/>
              <a:pathLst>
                <a:path extrusionOk="0" h="2194" w="2280">
                  <a:moveTo>
                    <a:pt x="1184" y="0"/>
                  </a:moveTo>
                  <a:cubicBezTo>
                    <a:pt x="740" y="0"/>
                    <a:pt x="341" y="268"/>
                    <a:pt x="170" y="678"/>
                  </a:cubicBezTo>
                  <a:cubicBezTo>
                    <a:pt x="1" y="1087"/>
                    <a:pt x="95" y="1559"/>
                    <a:pt x="408" y="1873"/>
                  </a:cubicBezTo>
                  <a:cubicBezTo>
                    <a:pt x="618" y="2083"/>
                    <a:pt x="898" y="2194"/>
                    <a:pt x="1183" y="2194"/>
                  </a:cubicBezTo>
                  <a:cubicBezTo>
                    <a:pt x="1325" y="2194"/>
                    <a:pt x="1468" y="2166"/>
                    <a:pt x="1604" y="2110"/>
                  </a:cubicBezTo>
                  <a:cubicBezTo>
                    <a:pt x="2013" y="1941"/>
                    <a:pt x="2280" y="1540"/>
                    <a:pt x="2280" y="1097"/>
                  </a:cubicBezTo>
                  <a:cubicBezTo>
                    <a:pt x="2280" y="491"/>
                    <a:pt x="1789" y="0"/>
                    <a:pt x="118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5"/>
            <p:cNvSpPr/>
            <p:nvPr/>
          </p:nvSpPr>
          <p:spPr>
            <a:xfrm>
              <a:off x="617225" y="-1313925"/>
              <a:ext cx="57025" cy="54850"/>
            </a:xfrm>
            <a:custGeom>
              <a:rect b="b" l="l" r="r" t="t"/>
              <a:pathLst>
                <a:path extrusionOk="0" h="2194" w="2281">
                  <a:moveTo>
                    <a:pt x="1184" y="0"/>
                  </a:moveTo>
                  <a:cubicBezTo>
                    <a:pt x="741" y="0"/>
                    <a:pt x="340" y="268"/>
                    <a:pt x="171" y="678"/>
                  </a:cubicBezTo>
                  <a:cubicBezTo>
                    <a:pt x="0" y="1087"/>
                    <a:pt x="94" y="1559"/>
                    <a:pt x="408" y="1873"/>
                  </a:cubicBezTo>
                  <a:cubicBezTo>
                    <a:pt x="618" y="2083"/>
                    <a:pt x="898" y="2194"/>
                    <a:pt x="1183" y="2194"/>
                  </a:cubicBezTo>
                  <a:cubicBezTo>
                    <a:pt x="1325" y="2194"/>
                    <a:pt x="1468" y="2166"/>
                    <a:pt x="1603" y="2110"/>
                  </a:cubicBezTo>
                  <a:cubicBezTo>
                    <a:pt x="2013" y="1941"/>
                    <a:pt x="2281" y="1540"/>
                    <a:pt x="2279" y="1097"/>
                  </a:cubicBezTo>
                  <a:cubicBezTo>
                    <a:pt x="2279" y="492"/>
                    <a:pt x="1789" y="0"/>
                    <a:pt x="118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5"/>
            <p:cNvSpPr/>
            <p:nvPr/>
          </p:nvSpPr>
          <p:spPr>
            <a:xfrm>
              <a:off x="811125" y="-1313925"/>
              <a:ext cx="57000" cy="54850"/>
            </a:xfrm>
            <a:custGeom>
              <a:rect b="b" l="l" r="r" t="t"/>
              <a:pathLst>
                <a:path extrusionOk="0" h="2194" w="2280">
                  <a:moveTo>
                    <a:pt x="1183" y="0"/>
                  </a:moveTo>
                  <a:cubicBezTo>
                    <a:pt x="739" y="0"/>
                    <a:pt x="339" y="268"/>
                    <a:pt x="170" y="678"/>
                  </a:cubicBezTo>
                  <a:cubicBezTo>
                    <a:pt x="0" y="1087"/>
                    <a:pt x="93" y="1559"/>
                    <a:pt x="407" y="1873"/>
                  </a:cubicBezTo>
                  <a:cubicBezTo>
                    <a:pt x="616" y="2083"/>
                    <a:pt x="897" y="2194"/>
                    <a:pt x="1182" y="2194"/>
                  </a:cubicBezTo>
                  <a:cubicBezTo>
                    <a:pt x="1324" y="2194"/>
                    <a:pt x="1466" y="2166"/>
                    <a:pt x="1602" y="2110"/>
                  </a:cubicBezTo>
                  <a:cubicBezTo>
                    <a:pt x="2011" y="1941"/>
                    <a:pt x="2279" y="1540"/>
                    <a:pt x="2279" y="1097"/>
                  </a:cubicBezTo>
                  <a:cubicBezTo>
                    <a:pt x="2279" y="492"/>
                    <a:pt x="1788" y="0"/>
                    <a:pt x="118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5"/>
            <p:cNvSpPr/>
            <p:nvPr/>
          </p:nvSpPr>
          <p:spPr>
            <a:xfrm>
              <a:off x="1004975" y="-1313925"/>
              <a:ext cx="57025" cy="54850"/>
            </a:xfrm>
            <a:custGeom>
              <a:rect b="b" l="l" r="r" t="t"/>
              <a:pathLst>
                <a:path extrusionOk="0" h="2194" w="2281">
                  <a:moveTo>
                    <a:pt x="1183" y="0"/>
                  </a:moveTo>
                  <a:cubicBezTo>
                    <a:pt x="740" y="0"/>
                    <a:pt x="341" y="268"/>
                    <a:pt x="170" y="678"/>
                  </a:cubicBezTo>
                  <a:cubicBezTo>
                    <a:pt x="1" y="1087"/>
                    <a:pt x="95" y="1559"/>
                    <a:pt x="409" y="1873"/>
                  </a:cubicBezTo>
                  <a:cubicBezTo>
                    <a:pt x="618" y="2083"/>
                    <a:pt x="898" y="2194"/>
                    <a:pt x="1183" y="2194"/>
                  </a:cubicBezTo>
                  <a:cubicBezTo>
                    <a:pt x="1324" y="2194"/>
                    <a:pt x="1467" y="2166"/>
                    <a:pt x="1603" y="2110"/>
                  </a:cubicBezTo>
                  <a:cubicBezTo>
                    <a:pt x="2014" y="1941"/>
                    <a:pt x="2280" y="1540"/>
                    <a:pt x="2280" y="1097"/>
                  </a:cubicBezTo>
                  <a:cubicBezTo>
                    <a:pt x="2280" y="492"/>
                    <a:pt x="1790" y="0"/>
                    <a:pt x="118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25"/>
            <p:cNvSpPr/>
            <p:nvPr/>
          </p:nvSpPr>
          <p:spPr>
            <a:xfrm>
              <a:off x="1201025" y="-1313925"/>
              <a:ext cx="57000" cy="54875"/>
            </a:xfrm>
            <a:custGeom>
              <a:rect b="b" l="l" r="r" t="t"/>
              <a:pathLst>
                <a:path extrusionOk="0" h="2195" w="2280">
                  <a:moveTo>
                    <a:pt x="1097" y="1"/>
                  </a:moveTo>
                  <a:cubicBezTo>
                    <a:pt x="956" y="1"/>
                    <a:pt x="813" y="28"/>
                    <a:pt x="678" y="84"/>
                  </a:cubicBezTo>
                  <a:cubicBezTo>
                    <a:pt x="267" y="254"/>
                    <a:pt x="0" y="654"/>
                    <a:pt x="0" y="1097"/>
                  </a:cubicBezTo>
                  <a:cubicBezTo>
                    <a:pt x="0" y="1702"/>
                    <a:pt x="491" y="2194"/>
                    <a:pt x="1097" y="2194"/>
                  </a:cubicBezTo>
                  <a:cubicBezTo>
                    <a:pt x="1540" y="2194"/>
                    <a:pt x="1941" y="1926"/>
                    <a:pt x="2110" y="1517"/>
                  </a:cubicBezTo>
                  <a:cubicBezTo>
                    <a:pt x="2280" y="1107"/>
                    <a:pt x="2185" y="635"/>
                    <a:pt x="1872" y="321"/>
                  </a:cubicBezTo>
                  <a:cubicBezTo>
                    <a:pt x="1662" y="112"/>
                    <a:pt x="1382" y="1"/>
                    <a:pt x="109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5"/>
            <p:cNvSpPr/>
            <p:nvPr/>
          </p:nvSpPr>
          <p:spPr>
            <a:xfrm>
              <a:off x="425525" y="-1165525"/>
              <a:ext cx="54825" cy="54875"/>
            </a:xfrm>
            <a:custGeom>
              <a:rect b="b" l="l" r="r" t="t"/>
              <a:pathLst>
                <a:path extrusionOk="0" h="2195" w="2193">
                  <a:moveTo>
                    <a:pt x="1096" y="1"/>
                  </a:moveTo>
                  <a:cubicBezTo>
                    <a:pt x="491" y="1"/>
                    <a:pt x="0" y="492"/>
                    <a:pt x="0" y="1098"/>
                  </a:cubicBezTo>
                  <a:cubicBezTo>
                    <a:pt x="0" y="1703"/>
                    <a:pt x="491" y="2194"/>
                    <a:pt x="1096" y="2194"/>
                  </a:cubicBezTo>
                  <a:cubicBezTo>
                    <a:pt x="1702" y="2194"/>
                    <a:pt x="2193" y="1703"/>
                    <a:pt x="2193" y="1098"/>
                  </a:cubicBezTo>
                  <a:cubicBezTo>
                    <a:pt x="2193" y="492"/>
                    <a:pt x="1702" y="1"/>
                    <a:pt x="109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5"/>
            <p:cNvSpPr/>
            <p:nvPr/>
          </p:nvSpPr>
          <p:spPr>
            <a:xfrm>
              <a:off x="619400"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2" y="1703"/>
                    <a:pt x="2192" y="1098"/>
                  </a:cubicBezTo>
                  <a:cubicBezTo>
                    <a:pt x="2192" y="492"/>
                    <a:pt x="1702" y="1"/>
                    <a:pt x="109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5"/>
            <p:cNvSpPr/>
            <p:nvPr/>
          </p:nvSpPr>
          <p:spPr>
            <a:xfrm>
              <a:off x="811225" y="-1165550"/>
              <a:ext cx="59000" cy="54850"/>
            </a:xfrm>
            <a:custGeom>
              <a:rect b="b" l="l" r="r" t="t"/>
              <a:pathLst>
                <a:path extrusionOk="0" h="2194" w="2360">
                  <a:moveTo>
                    <a:pt x="1180" y="1"/>
                  </a:moveTo>
                  <a:cubicBezTo>
                    <a:pt x="1122" y="1"/>
                    <a:pt x="1064" y="5"/>
                    <a:pt x="1005" y="15"/>
                  </a:cubicBezTo>
                  <a:cubicBezTo>
                    <a:pt x="407" y="112"/>
                    <a:pt x="1" y="676"/>
                    <a:pt x="98" y="1274"/>
                  </a:cubicBezTo>
                  <a:cubicBezTo>
                    <a:pt x="185" y="1812"/>
                    <a:pt x="650" y="2194"/>
                    <a:pt x="1178" y="2194"/>
                  </a:cubicBezTo>
                  <a:cubicBezTo>
                    <a:pt x="1236" y="2194"/>
                    <a:pt x="1296" y="2189"/>
                    <a:pt x="1355" y="2179"/>
                  </a:cubicBezTo>
                  <a:cubicBezTo>
                    <a:pt x="1953" y="2083"/>
                    <a:pt x="2359" y="1520"/>
                    <a:pt x="2262" y="922"/>
                  </a:cubicBezTo>
                  <a:cubicBezTo>
                    <a:pt x="2175" y="383"/>
                    <a:pt x="1708" y="1"/>
                    <a:pt x="118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5"/>
            <p:cNvSpPr/>
            <p:nvPr/>
          </p:nvSpPr>
          <p:spPr>
            <a:xfrm>
              <a:off x="1004975" y="-1165525"/>
              <a:ext cx="57025" cy="54850"/>
            </a:xfrm>
            <a:custGeom>
              <a:rect b="b" l="l" r="r" t="t"/>
              <a:pathLst>
                <a:path extrusionOk="0" h="2194" w="2281">
                  <a:moveTo>
                    <a:pt x="1183" y="1"/>
                  </a:moveTo>
                  <a:cubicBezTo>
                    <a:pt x="740" y="1"/>
                    <a:pt x="341" y="267"/>
                    <a:pt x="170" y="678"/>
                  </a:cubicBezTo>
                  <a:cubicBezTo>
                    <a:pt x="1" y="1087"/>
                    <a:pt x="95" y="1558"/>
                    <a:pt x="409" y="1872"/>
                  </a:cubicBezTo>
                  <a:cubicBezTo>
                    <a:pt x="619" y="2082"/>
                    <a:pt x="899" y="2194"/>
                    <a:pt x="1185" y="2194"/>
                  </a:cubicBezTo>
                  <a:cubicBezTo>
                    <a:pt x="1326" y="2194"/>
                    <a:pt x="1468" y="2166"/>
                    <a:pt x="1603" y="2110"/>
                  </a:cubicBezTo>
                  <a:cubicBezTo>
                    <a:pt x="2014" y="1940"/>
                    <a:pt x="2280" y="1541"/>
                    <a:pt x="2280" y="1098"/>
                  </a:cubicBezTo>
                  <a:cubicBezTo>
                    <a:pt x="2280" y="491"/>
                    <a:pt x="1790" y="1"/>
                    <a:pt x="118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5"/>
            <p:cNvSpPr/>
            <p:nvPr/>
          </p:nvSpPr>
          <p:spPr>
            <a:xfrm>
              <a:off x="1201025"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3" y="1703"/>
                    <a:pt x="2193" y="1098"/>
                  </a:cubicBezTo>
                  <a:cubicBezTo>
                    <a:pt x="2193" y="492"/>
                    <a:pt x="1702" y="1"/>
                    <a:pt x="109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9" name="Shape 279"/>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TITLE_ONLY_1">
    <p:spTree>
      <p:nvGrpSpPr>
        <p:cNvPr id="280" name="Shape 280"/>
        <p:cNvGrpSpPr/>
        <p:nvPr/>
      </p:nvGrpSpPr>
      <p:grpSpPr>
        <a:xfrm>
          <a:off x="0" y="0"/>
          <a:ext cx="0" cy="0"/>
          <a:chOff x="0" y="0"/>
          <a:chExt cx="0" cy="0"/>
        </a:xfrm>
      </p:grpSpPr>
      <p:sp>
        <p:nvSpPr>
          <p:cNvPr id="281" name="Google Shape;281;p27"/>
          <p:cNvSpPr txBox="1"/>
          <p:nvPr>
            <p:ph type="title"/>
          </p:nvPr>
        </p:nvSpPr>
        <p:spPr>
          <a:xfrm>
            <a:off x="1191600" y="445000"/>
            <a:ext cx="6760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282" name="Google Shape;282;p27"/>
          <p:cNvGrpSpPr/>
          <p:nvPr/>
        </p:nvGrpSpPr>
        <p:grpSpPr>
          <a:xfrm>
            <a:off x="5884980" y="1559397"/>
            <a:ext cx="3213109" cy="3571946"/>
            <a:chOff x="5884980" y="1559397"/>
            <a:chExt cx="3213109" cy="3571946"/>
          </a:xfrm>
        </p:grpSpPr>
        <p:sp>
          <p:nvSpPr>
            <p:cNvPr id="283" name="Google Shape;283;p27"/>
            <p:cNvSpPr/>
            <p:nvPr/>
          </p:nvSpPr>
          <p:spPr>
            <a:xfrm>
              <a:off x="8134371" y="1559397"/>
              <a:ext cx="67487" cy="64936"/>
            </a:xfrm>
            <a:custGeom>
              <a:rect b="b" l="l" r="r" t="t"/>
              <a:pathLst>
                <a:path extrusionOk="0" h="1426" w="1482">
                  <a:moveTo>
                    <a:pt x="769" y="0"/>
                  </a:moveTo>
                  <a:cubicBezTo>
                    <a:pt x="481" y="0"/>
                    <a:pt x="221" y="174"/>
                    <a:pt x="111" y="441"/>
                  </a:cubicBezTo>
                  <a:cubicBezTo>
                    <a:pt x="1" y="707"/>
                    <a:pt x="62" y="1013"/>
                    <a:pt x="266" y="1217"/>
                  </a:cubicBezTo>
                  <a:cubicBezTo>
                    <a:pt x="401" y="1353"/>
                    <a:pt x="584" y="1426"/>
                    <a:pt x="769" y="1426"/>
                  </a:cubicBezTo>
                  <a:cubicBezTo>
                    <a:pt x="861" y="1426"/>
                    <a:pt x="954" y="1408"/>
                    <a:pt x="1042"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27"/>
            <p:cNvSpPr/>
            <p:nvPr/>
          </p:nvSpPr>
          <p:spPr>
            <a:xfrm>
              <a:off x="8582510" y="1559397"/>
              <a:ext cx="67487" cy="64936"/>
            </a:xfrm>
            <a:custGeom>
              <a:rect b="b" l="l" r="r" t="t"/>
              <a:pathLst>
                <a:path extrusionOk="0" h="1426" w="1482">
                  <a:moveTo>
                    <a:pt x="769" y="0"/>
                  </a:moveTo>
                  <a:cubicBezTo>
                    <a:pt x="480" y="0"/>
                    <a:pt x="221" y="174"/>
                    <a:pt x="111" y="441"/>
                  </a:cubicBezTo>
                  <a:cubicBezTo>
                    <a:pt x="1" y="707"/>
                    <a:pt x="61" y="1013"/>
                    <a:pt x="266" y="1217"/>
                  </a:cubicBezTo>
                  <a:cubicBezTo>
                    <a:pt x="401" y="1353"/>
                    <a:pt x="583" y="1426"/>
                    <a:pt x="768" y="1426"/>
                  </a:cubicBezTo>
                  <a:cubicBezTo>
                    <a:pt x="860" y="1426"/>
                    <a:pt x="953" y="1408"/>
                    <a:pt x="1041" y="1371"/>
                  </a:cubicBezTo>
                  <a:cubicBezTo>
                    <a:pt x="1308" y="1261"/>
                    <a:pt x="1482" y="1002"/>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27"/>
            <p:cNvSpPr/>
            <p:nvPr/>
          </p:nvSpPr>
          <p:spPr>
            <a:xfrm>
              <a:off x="9030557" y="1559397"/>
              <a:ext cx="67532" cy="64936"/>
            </a:xfrm>
            <a:custGeom>
              <a:rect b="b" l="l" r="r" t="t"/>
              <a:pathLst>
                <a:path extrusionOk="0" h="1426" w="1483">
                  <a:moveTo>
                    <a:pt x="769" y="0"/>
                  </a:moveTo>
                  <a:cubicBezTo>
                    <a:pt x="481" y="0"/>
                    <a:pt x="222" y="174"/>
                    <a:pt x="111" y="441"/>
                  </a:cubicBezTo>
                  <a:cubicBezTo>
                    <a:pt x="1" y="707"/>
                    <a:pt x="63" y="1013"/>
                    <a:pt x="266" y="1217"/>
                  </a:cubicBezTo>
                  <a:cubicBezTo>
                    <a:pt x="402" y="1353"/>
                    <a:pt x="584" y="1426"/>
                    <a:pt x="769" y="1426"/>
                  </a:cubicBezTo>
                  <a:cubicBezTo>
                    <a:pt x="861" y="1426"/>
                    <a:pt x="954" y="1408"/>
                    <a:pt x="1042"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7"/>
            <p:cNvSpPr/>
            <p:nvPr/>
          </p:nvSpPr>
          <p:spPr>
            <a:xfrm>
              <a:off x="8134371" y="1942644"/>
              <a:ext cx="67487" cy="64891"/>
            </a:xfrm>
            <a:custGeom>
              <a:rect b="b" l="l" r="r" t="t"/>
              <a:pathLst>
                <a:path extrusionOk="0" h="1425" w="1482">
                  <a:moveTo>
                    <a:pt x="769" y="0"/>
                  </a:moveTo>
                  <a:cubicBezTo>
                    <a:pt x="481" y="0"/>
                    <a:pt x="221" y="174"/>
                    <a:pt x="111" y="439"/>
                  </a:cubicBezTo>
                  <a:cubicBezTo>
                    <a:pt x="1" y="705"/>
                    <a:pt x="62" y="1012"/>
                    <a:pt x="266" y="1216"/>
                  </a:cubicBezTo>
                  <a:cubicBezTo>
                    <a:pt x="403" y="1352"/>
                    <a:pt x="585" y="1425"/>
                    <a:pt x="771" y="1425"/>
                  </a:cubicBezTo>
                  <a:cubicBezTo>
                    <a:pt x="863" y="1425"/>
                    <a:pt x="955" y="1407"/>
                    <a:pt x="1043"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27"/>
            <p:cNvSpPr/>
            <p:nvPr/>
          </p:nvSpPr>
          <p:spPr>
            <a:xfrm>
              <a:off x="8582510" y="1942644"/>
              <a:ext cx="67487" cy="64891"/>
            </a:xfrm>
            <a:custGeom>
              <a:rect b="b" l="l" r="r" t="t"/>
              <a:pathLst>
                <a:path extrusionOk="0" h="1425" w="1482">
                  <a:moveTo>
                    <a:pt x="769" y="0"/>
                  </a:moveTo>
                  <a:cubicBezTo>
                    <a:pt x="480" y="0"/>
                    <a:pt x="220" y="174"/>
                    <a:pt x="111" y="439"/>
                  </a:cubicBezTo>
                  <a:cubicBezTo>
                    <a:pt x="1" y="705"/>
                    <a:pt x="61" y="1012"/>
                    <a:pt x="266" y="1216"/>
                  </a:cubicBezTo>
                  <a:cubicBezTo>
                    <a:pt x="402" y="1352"/>
                    <a:pt x="584" y="1425"/>
                    <a:pt x="770" y="1425"/>
                  </a:cubicBezTo>
                  <a:cubicBezTo>
                    <a:pt x="861" y="1425"/>
                    <a:pt x="953" y="1407"/>
                    <a:pt x="1041" y="1371"/>
                  </a:cubicBezTo>
                  <a:cubicBezTo>
                    <a:pt x="1308" y="1260"/>
                    <a:pt x="1482" y="1000"/>
                    <a:pt x="1482" y="713"/>
                  </a:cubicBezTo>
                  <a:cubicBezTo>
                    <a:pt x="1482" y="318"/>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27"/>
            <p:cNvSpPr/>
            <p:nvPr/>
          </p:nvSpPr>
          <p:spPr>
            <a:xfrm>
              <a:off x="9030557" y="1942644"/>
              <a:ext cx="67532" cy="64891"/>
            </a:xfrm>
            <a:custGeom>
              <a:rect b="b" l="l" r="r" t="t"/>
              <a:pathLst>
                <a:path extrusionOk="0" h="1425" w="1483">
                  <a:moveTo>
                    <a:pt x="769" y="0"/>
                  </a:moveTo>
                  <a:cubicBezTo>
                    <a:pt x="481" y="0"/>
                    <a:pt x="222" y="174"/>
                    <a:pt x="111" y="439"/>
                  </a:cubicBezTo>
                  <a:cubicBezTo>
                    <a:pt x="1" y="705"/>
                    <a:pt x="63" y="1012"/>
                    <a:pt x="266" y="1216"/>
                  </a:cubicBezTo>
                  <a:cubicBezTo>
                    <a:pt x="403" y="1352"/>
                    <a:pt x="586" y="1425"/>
                    <a:pt x="771" y="1425"/>
                  </a:cubicBezTo>
                  <a:cubicBezTo>
                    <a:pt x="863" y="1425"/>
                    <a:pt x="955" y="1407"/>
                    <a:pt x="1043"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7"/>
            <p:cNvSpPr/>
            <p:nvPr/>
          </p:nvSpPr>
          <p:spPr>
            <a:xfrm>
              <a:off x="8134371" y="2325800"/>
              <a:ext cx="67487" cy="64936"/>
            </a:xfrm>
            <a:custGeom>
              <a:rect b="b" l="l" r="r" t="t"/>
              <a:pathLst>
                <a:path extrusionOk="0" h="1426" w="1482">
                  <a:moveTo>
                    <a:pt x="769" y="0"/>
                  </a:moveTo>
                  <a:cubicBezTo>
                    <a:pt x="481" y="0"/>
                    <a:pt x="221" y="174"/>
                    <a:pt x="111" y="441"/>
                  </a:cubicBezTo>
                  <a:cubicBezTo>
                    <a:pt x="1" y="707"/>
                    <a:pt x="62" y="1013"/>
                    <a:pt x="266" y="1216"/>
                  </a:cubicBezTo>
                  <a:cubicBezTo>
                    <a:pt x="402" y="1353"/>
                    <a:pt x="584" y="1426"/>
                    <a:pt x="770" y="1426"/>
                  </a:cubicBezTo>
                  <a:cubicBezTo>
                    <a:pt x="862" y="1426"/>
                    <a:pt x="955" y="1408"/>
                    <a:pt x="1043"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27"/>
            <p:cNvSpPr/>
            <p:nvPr/>
          </p:nvSpPr>
          <p:spPr>
            <a:xfrm>
              <a:off x="8582510" y="2325800"/>
              <a:ext cx="67487" cy="64936"/>
            </a:xfrm>
            <a:custGeom>
              <a:rect b="b" l="l" r="r" t="t"/>
              <a:pathLst>
                <a:path extrusionOk="0" h="1426" w="1482">
                  <a:moveTo>
                    <a:pt x="769" y="0"/>
                  </a:moveTo>
                  <a:cubicBezTo>
                    <a:pt x="480" y="0"/>
                    <a:pt x="220" y="174"/>
                    <a:pt x="111" y="441"/>
                  </a:cubicBezTo>
                  <a:cubicBezTo>
                    <a:pt x="1" y="707"/>
                    <a:pt x="61" y="1013"/>
                    <a:pt x="266" y="1216"/>
                  </a:cubicBezTo>
                  <a:cubicBezTo>
                    <a:pt x="401" y="1353"/>
                    <a:pt x="583" y="1426"/>
                    <a:pt x="768" y="1426"/>
                  </a:cubicBezTo>
                  <a:cubicBezTo>
                    <a:pt x="860" y="1426"/>
                    <a:pt x="953" y="1408"/>
                    <a:pt x="1041" y="1371"/>
                  </a:cubicBezTo>
                  <a:cubicBezTo>
                    <a:pt x="1308" y="1261"/>
                    <a:pt x="1482" y="1002"/>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27"/>
            <p:cNvSpPr/>
            <p:nvPr/>
          </p:nvSpPr>
          <p:spPr>
            <a:xfrm>
              <a:off x="9030557" y="2325800"/>
              <a:ext cx="67532" cy="64936"/>
            </a:xfrm>
            <a:custGeom>
              <a:rect b="b" l="l" r="r" t="t"/>
              <a:pathLst>
                <a:path extrusionOk="0" h="1426" w="1483">
                  <a:moveTo>
                    <a:pt x="769" y="0"/>
                  </a:moveTo>
                  <a:cubicBezTo>
                    <a:pt x="481" y="0"/>
                    <a:pt x="222" y="174"/>
                    <a:pt x="111" y="441"/>
                  </a:cubicBezTo>
                  <a:cubicBezTo>
                    <a:pt x="1" y="707"/>
                    <a:pt x="63" y="1013"/>
                    <a:pt x="266" y="1216"/>
                  </a:cubicBezTo>
                  <a:cubicBezTo>
                    <a:pt x="403" y="1353"/>
                    <a:pt x="585" y="1426"/>
                    <a:pt x="770" y="1426"/>
                  </a:cubicBezTo>
                  <a:cubicBezTo>
                    <a:pt x="862" y="1426"/>
                    <a:pt x="955" y="1408"/>
                    <a:pt x="1043"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27"/>
            <p:cNvSpPr/>
            <p:nvPr/>
          </p:nvSpPr>
          <p:spPr>
            <a:xfrm>
              <a:off x="8134371" y="2709047"/>
              <a:ext cx="67487" cy="64891"/>
            </a:xfrm>
            <a:custGeom>
              <a:rect b="b" l="l" r="r" t="t"/>
              <a:pathLst>
                <a:path extrusionOk="0" h="1425" w="1482">
                  <a:moveTo>
                    <a:pt x="769" y="0"/>
                  </a:moveTo>
                  <a:cubicBezTo>
                    <a:pt x="481" y="0"/>
                    <a:pt x="221" y="174"/>
                    <a:pt x="111" y="439"/>
                  </a:cubicBezTo>
                  <a:cubicBezTo>
                    <a:pt x="1" y="705"/>
                    <a:pt x="62" y="1012"/>
                    <a:pt x="266" y="1216"/>
                  </a:cubicBezTo>
                  <a:cubicBezTo>
                    <a:pt x="402" y="1352"/>
                    <a:pt x="585" y="1425"/>
                    <a:pt x="770" y="1425"/>
                  </a:cubicBezTo>
                  <a:cubicBezTo>
                    <a:pt x="862" y="1425"/>
                    <a:pt x="954" y="1407"/>
                    <a:pt x="1042"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27"/>
            <p:cNvSpPr/>
            <p:nvPr/>
          </p:nvSpPr>
          <p:spPr>
            <a:xfrm>
              <a:off x="8582510" y="2709047"/>
              <a:ext cx="67487" cy="64891"/>
            </a:xfrm>
            <a:custGeom>
              <a:rect b="b" l="l" r="r" t="t"/>
              <a:pathLst>
                <a:path extrusionOk="0" h="1425" w="1482">
                  <a:moveTo>
                    <a:pt x="769" y="0"/>
                  </a:moveTo>
                  <a:cubicBezTo>
                    <a:pt x="480" y="0"/>
                    <a:pt x="221" y="174"/>
                    <a:pt x="111" y="439"/>
                  </a:cubicBezTo>
                  <a:cubicBezTo>
                    <a:pt x="1" y="705"/>
                    <a:pt x="61" y="1012"/>
                    <a:pt x="266" y="1216"/>
                  </a:cubicBezTo>
                  <a:cubicBezTo>
                    <a:pt x="402" y="1352"/>
                    <a:pt x="584" y="1425"/>
                    <a:pt x="770" y="1425"/>
                  </a:cubicBezTo>
                  <a:cubicBezTo>
                    <a:pt x="861" y="1425"/>
                    <a:pt x="953" y="1407"/>
                    <a:pt x="1041" y="1371"/>
                  </a:cubicBezTo>
                  <a:cubicBezTo>
                    <a:pt x="1308" y="1260"/>
                    <a:pt x="1482" y="1000"/>
                    <a:pt x="1482" y="713"/>
                  </a:cubicBezTo>
                  <a:cubicBezTo>
                    <a:pt x="1482" y="318"/>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27"/>
            <p:cNvSpPr/>
            <p:nvPr/>
          </p:nvSpPr>
          <p:spPr>
            <a:xfrm>
              <a:off x="9030557" y="2709047"/>
              <a:ext cx="67532" cy="64891"/>
            </a:xfrm>
            <a:custGeom>
              <a:rect b="b" l="l" r="r" t="t"/>
              <a:pathLst>
                <a:path extrusionOk="0" h="1425" w="1483">
                  <a:moveTo>
                    <a:pt x="769" y="0"/>
                  </a:moveTo>
                  <a:cubicBezTo>
                    <a:pt x="481" y="0"/>
                    <a:pt x="222" y="174"/>
                    <a:pt x="111" y="439"/>
                  </a:cubicBezTo>
                  <a:cubicBezTo>
                    <a:pt x="1" y="705"/>
                    <a:pt x="63" y="1012"/>
                    <a:pt x="266" y="1216"/>
                  </a:cubicBezTo>
                  <a:cubicBezTo>
                    <a:pt x="402" y="1352"/>
                    <a:pt x="585" y="1425"/>
                    <a:pt x="771" y="1425"/>
                  </a:cubicBezTo>
                  <a:cubicBezTo>
                    <a:pt x="862" y="1425"/>
                    <a:pt x="954" y="1407"/>
                    <a:pt x="1042"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27"/>
            <p:cNvSpPr/>
            <p:nvPr/>
          </p:nvSpPr>
          <p:spPr>
            <a:xfrm>
              <a:off x="8134371" y="3092203"/>
              <a:ext cx="67487" cy="64936"/>
            </a:xfrm>
            <a:custGeom>
              <a:rect b="b" l="l" r="r" t="t"/>
              <a:pathLst>
                <a:path extrusionOk="0" h="1426" w="1482">
                  <a:moveTo>
                    <a:pt x="769" y="0"/>
                  </a:moveTo>
                  <a:cubicBezTo>
                    <a:pt x="481" y="0"/>
                    <a:pt x="221" y="174"/>
                    <a:pt x="111" y="441"/>
                  </a:cubicBezTo>
                  <a:cubicBezTo>
                    <a:pt x="1" y="707"/>
                    <a:pt x="62" y="1013"/>
                    <a:pt x="266" y="1216"/>
                  </a:cubicBezTo>
                  <a:cubicBezTo>
                    <a:pt x="401" y="1353"/>
                    <a:pt x="584" y="1425"/>
                    <a:pt x="769" y="1425"/>
                  </a:cubicBezTo>
                  <a:cubicBezTo>
                    <a:pt x="861" y="1425"/>
                    <a:pt x="954" y="1408"/>
                    <a:pt x="1042" y="1371"/>
                  </a:cubicBezTo>
                  <a:cubicBezTo>
                    <a:pt x="1308" y="1261"/>
                    <a:pt x="1482" y="1001"/>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27"/>
            <p:cNvSpPr/>
            <p:nvPr/>
          </p:nvSpPr>
          <p:spPr>
            <a:xfrm>
              <a:off x="8582510" y="3092203"/>
              <a:ext cx="67487" cy="64936"/>
            </a:xfrm>
            <a:custGeom>
              <a:rect b="b" l="l" r="r" t="t"/>
              <a:pathLst>
                <a:path extrusionOk="0" h="1426" w="1482">
                  <a:moveTo>
                    <a:pt x="769" y="0"/>
                  </a:moveTo>
                  <a:cubicBezTo>
                    <a:pt x="480" y="0"/>
                    <a:pt x="221" y="174"/>
                    <a:pt x="111" y="441"/>
                  </a:cubicBezTo>
                  <a:cubicBezTo>
                    <a:pt x="1" y="707"/>
                    <a:pt x="61" y="1013"/>
                    <a:pt x="266" y="1216"/>
                  </a:cubicBezTo>
                  <a:cubicBezTo>
                    <a:pt x="401" y="1353"/>
                    <a:pt x="583" y="1425"/>
                    <a:pt x="768" y="1425"/>
                  </a:cubicBezTo>
                  <a:cubicBezTo>
                    <a:pt x="860" y="1425"/>
                    <a:pt x="953" y="1408"/>
                    <a:pt x="1041" y="1371"/>
                  </a:cubicBezTo>
                  <a:cubicBezTo>
                    <a:pt x="1308" y="1261"/>
                    <a:pt x="1482" y="1001"/>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27"/>
            <p:cNvSpPr/>
            <p:nvPr/>
          </p:nvSpPr>
          <p:spPr>
            <a:xfrm>
              <a:off x="9030557" y="3092203"/>
              <a:ext cx="67532" cy="64936"/>
            </a:xfrm>
            <a:custGeom>
              <a:rect b="b" l="l" r="r" t="t"/>
              <a:pathLst>
                <a:path extrusionOk="0" h="1426" w="1483">
                  <a:moveTo>
                    <a:pt x="769" y="0"/>
                  </a:moveTo>
                  <a:cubicBezTo>
                    <a:pt x="481" y="0"/>
                    <a:pt x="222" y="174"/>
                    <a:pt x="111" y="441"/>
                  </a:cubicBezTo>
                  <a:cubicBezTo>
                    <a:pt x="1" y="707"/>
                    <a:pt x="63" y="1013"/>
                    <a:pt x="266" y="1216"/>
                  </a:cubicBezTo>
                  <a:cubicBezTo>
                    <a:pt x="402" y="1353"/>
                    <a:pt x="584" y="1425"/>
                    <a:pt x="769" y="1425"/>
                  </a:cubicBezTo>
                  <a:cubicBezTo>
                    <a:pt x="861" y="1425"/>
                    <a:pt x="954" y="1408"/>
                    <a:pt x="1042" y="1371"/>
                  </a:cubicBezTo>
                  <a:cubicBezTo>
                    <a:pt x="1308" y="1261"/>
                    <a:pt x="1482" y="1001"/>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7"/>
            <p:cNvSpPr/>
            <p:nvPr/>
          </p:nvSpPr>
          <p:spPr>
            <a:xfrm>
              <a:off x="8108961" y="1573423"/>
              <a:ext cx="67487" cy="64891"/>
            </a:xfrm>
            <a:custGeom>
              <a:rect b="b" l="l" r="r" t="t"/>
              <a:pathLst>
                <a:path extrusionOk="0" h="1425" w="1482">
                  <a:moveTo>
                    <a:pt x="769" y="0"/>
                  </a:moveTo>
                  <a:cubicBezTo>
                    <a:pt x="481" y="0"/>
                    <a:pt x="221" y="174"/>
                    <a:pt x="111" y="440"/>
                  </a:cubicBezTo>
                  <a:cubicBezTo>
                    <a:pt x="1" y="705"/>
                    <a:pt x="61" y="1013"/>
                    <a:pt x="266" y="1216"/>
                  </a:cubicBezTo>
                  <a:cubicBezTo>
                    <a:pt x="402" y="1352"/>
                    <a:pt x="584" y="1425"/>
                    <a:pt x="770" y="1425"/>
                  </a:cubicBezTo>
                  <a:cubicBezTo>
                    <a:pt x="861" y="1425"/>
                    <a:pt x="953" y="1407"/>
                    <a:pt x="1042" y="1371"/>
                  </a:cubicBezTo>
                  <a:cubicBezTo>
                    <a:pt x="1308" y="1260"/>
                    <a:pt x="1482" y="1001"/>
                    <a:pt x="1482" y="713"/>
                  </a:cubicBezTo>
                  <a:cubicBezTo>
                    <a:pt x="1482" y="318"/>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27"/>
            <p:cNvSpPr/>
            <p:nvPr/>
          </p:nvSpPr>
          <p:spPr>
            <a:xfrm>
              <a:off x="8557054" y="1573423"/>
              <a:ext cx="67487" cy="64891"/>
            </a:xfrm>
            <a:custGeom>
              <a:rect b="b" l="l" r="r" t="t"/>
              <a:pathLst>
                <a:path extrusionOk="0" h="1425" w="1482">
                  <a:moveTo>
                    <a:pt x="769" y="0"/>
                  </a:moveTo>
                  <a:cubicBezTo>
                    <a:pt x="480" y="0"/>
                    <a:pt x="221" y="174"/>
                    <a:pt x="110" y="439"/>
                  </a:cubicBezTo>
                  <a:cubicBezTo>
                    <a:pt x="0" y="705"/>
                    <a:pt x="60" y="1012"/>
                    <a:pt x="265" y="1216"/>
                  </a:cubicBezTo>
                  <a:cubicBezTo>
                    <a:pt x="401" y="1352"/>
                    <a:pt x="583" y="1425"/>
                    <a:pt x="769" y="1425"/>
                  </a:cubicBezTo>
                  <a:cubicBezTo>
                    <a:pt x="861" y="1425"/>
                    <a:pt x="953" y="1407"/>
                    <a:pt x="1041" y="1371"/>
                  </a:cubicBezTo>
                  <a:cubicBezTo>
                    <a:pt x="1307" y="1260"/>
                    <a:pt x="1481" y="1001"/>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27"/>
            <p:cNvSpPr/>
            <p:nvPr/>
          </p:nvSpPr>
          <p:spPr>
            <a:xfrm>
              <a:off x="9005147" y="1573423"/>
              <a:ext cx="67532" cy="64891"/>
            </a:xfrm>
            <a:custGeom>
              <a:rect b="b" l="l" r="r" t="t"/>
              <a:pathLst>
                <a:path extrusionOk="0" h="1425" w="1483">
                  <a:moveTo>
                    <a:pt x="769" y="0"/>
                  </a:moveTo>
                  <a:cubicBezTo>
                    <a:pt x="481" y="0"/>
                    <a:pt x="220" y="174"/>
                    <a:pt x="110" y="440"/>
                  </a:cubicBezTo>
                  <a:cubicBezTo>
                    <a:pt x="1" y="705"/>
                    <a:pt x="61" y="1013"/>
                    <a:pt x="264" y="1216"/>
                  </a:cubicBezTo>
                  <a:cubicBezTo>
                    <a:pt x="402" y="1352"/>
                    <a:pt x="584" y="1425"/>
                    <a:pt x="770" y="1425"/>
                  </a:cubicBezTo>
                  <a:cubicBezTo>
                    <a:pt x="861" y="1425"/>
                    <a:pt x="954" y="1407"/>
                    <a:pt x="1042" y="1371"/>
                  </a:cubicBezTo>
                  <a:cubicBezTo>
                    <a:pt x="1308" y="1260"/>
                    <a:pt x="1482" y="1001"/>
                    <a:pt x="1482" y="713"/>
                  </a:cubicBezTo>
                  <a:cubicBezTo>
                    <a:pt x="1482" y="318"/>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7"/>
            <p:cNvSpPr/>
            <p:nvPr/>
          </p:nvSpPr>
          <p:spPr>
            <a:xfrm>
              <a:off x="8108961" y="1956579"/>
              <a:ext cx="67487" cy="64936"/>
            </a:xfrm>
            <a:custGeom>
              <a:rect b="b" l="l" r="r" t="t"/>
              <a:pathLst>
                <a:path extrusionOk="0" h="1426" w="1482">
                  <a:moveTo>
                    <a:pt x="769" y="0"/>
                  </a:moveTo>
                  <a:cubicBezTo>
                    <a:pt x="481" y="0"/>
                    <a:pt x="221" y="174"/>
                    <a:pt x="111" y="441"/>
                  </a:cubicBezTo>
                  <a:cubicBezTo>
                    <a:pt x="1" y="707"/>
                    <a:pt x="61" y="1013"/>
                    <a:pt x="266" y="1216"/>
                  </a:cubicBezTo>
                  <a:cubicBezTo>
                    <a:pt x="401" y="1353"/>
                    <a:pt x="583" y="1426"/>
                    <a:pt x="768" y="1426"/>
                  </a:cubicBezTo>
                  <a:cubicBezTo>
                    <a:pt x="860" y="1426"/>
                    <a:pt x="953" y="1408"/>
                    <a:pt x="1042" y="1371"/>
                  </a:cubicBezTo>
                  <a:cubicBezTo>
                    <a:pt x="1308" y="1261"/>
                    <a:pt x="1482" y="1002"/>
                    <a:pt x="1482" y="713"/>
                  </a:cubicBezTo>
                  <a:cubicBezTo>
                    <a:pt x="1482"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7"/>
            <p:cNvSpPr/>
            <p:nvPr/>
          </p:nvSpPr>
          <p:spPr>
            <a:xfrm>
              <a:off x="8557054" y="1956579"/>
              <a:ext cx="67487" cy="64936"/>
            </a:xfrm>
            <a:custGeom>
              <a:rect b="b" l="l" r="r" t="t"/>
              <a:pathLst>
                <a:path extrusionOk="0" h="1426" w="1482">
                  <a:moveTo>
                    <a:pt x="769" y="0"/>
                  </a:moveTo>
                  <a:cubicBezTo>
                    <a:pt x="480" y="0"/>
                    <a:pt x="221" y="174"/>
                    <a:pt x="110" y="441"/>
                  </a:cubicBezTo>
                  <a:cubicBezTo>
                    <a:pt x="0" y="707"/>
                    <a:pt x="60" y="1013"/>
                    <a:pt x="265" y="1216"/>
                  </a:cubicBezTo>
                  <a:cubicBezTo>
                    <a:pt x="401" y="1353"/>
                    <a:pt x="583" y="1426"/>
                    <a:pt x="768" y="1426"/>
                  </a:cubicBezTo>
                  <a:cubicBezTo>
                    <a:pt x="860" y="1426"/>
                    <a:pt x="953" y="1408"/>
                    <a:pt x="1041" y="1371"/>
                  </a:cubicBezTo>
                  <a:cubicBezTo>
                    <a:pt x="1307" y="1262"/>
                    <a:pt x="1481" y="1002"/>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7"/>
            <p:cNvSpPr/>
            <p:nvPr/>
          </p:nvSpPr>
          <p:spPr>
            <a:xfrm>
              <a:off x="9005147" y="1956579"/>
              <a:ext cx="67532" cy="64936"/>
            </a:xfrm>
            <a:custGeom>
              <a:rect b="b" l="l" r="r" t="t"/>
              <a:pathLst>
                <a:path extrusionOk="0" h="1426" w="1483">
                  <a:moveTo>
                    <a:pt x="769" y="0"/>
                  </a:moveTo>
                  <a:cubicBezTo>
                    <a:pt x="481" y="0"/>
                    <a:pt x="220" y="174"/>
                    <a:pt x="110" y="441"/>
                  </a:cubicBezTo>
                  <a:cubicBezTo>
                    <a:pt x="1" y="707"/>
                    <a:pt x="61" y="1013"/>
                    <a:pt x="264" y="1216"/>
                  </a:cubicBezTo>
                  <a:cubicBezTo>
                    <a:pt x="401" y="1353"/>
                    <a:pt x="583" y="1426"/>
                    <a:pt x="769" y="1426"/>
                  </a:cubicBezTo>
                  <a:cubicBezTo>
                    <a:pt x="861" y="1426"/>
                    <a:pt x="953" y="1408"/>
                    <a:pt x="1042" y="1371"/>
                  </a:cubicBezTo>
                  <a:cubicBezTo>
                    <a:pt x="1308" y="1261"/>
                    <a:pt x="1482" y="1002"/>
                    <a:pt x="1482" y="713"/>
                  </a:cubicBezTo>
                  <a:cubicBezTo>
                    <a:pt x="1482" y="320"/>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27"/>
            <p:cNvSpPr/>
            <p:nvPr/>
          </p:nvSpPr>
          <p:spPr>
            <a:xfrm>
              <a:off x="8108961" y="2339826"/>
              <a:ext cx="67487" cy="64936"/>
            </a:xfrm>
            <a:custGeom>
              <a:rect b="b" l="l" r="r" t="t"/>
              <a:pathLst>
                <a:path extrusionOk="0" h="1426" w="1482">
                  <a:moveTo>
                    <a:pt x="769" y="0"/>
                  </a:moveTo>
                  <a:cubicBezTo>
                    <a:pt x="481" y="0"/>
                    <a:pt x="220" y="174"/>
                    <a:pt x="111" y="440"/>
                  </a:cubicBezTo>
                  <a:cubicBezTo>
                    <a:pt x="1" y="707"/>
                    <a:pt x="61" y="1013"/>
                    <a:pt x="266" y="1216"/>
                  </a:cubicBezTo>
                  <a:cubicBezTo>
                    <a:pt x="401" y="1353"/>
                    <a:pt x="583" y="1425"/>
                    <a:pt x="768" y="1425"/>
                  </a:cubicBezTo>
                  <a:cubicBezTo>
                    <a:pt x="860" y="1425"/>
                    <a:pt x="953" y="1407"/>
                    <a:pt x="1042" y="1371"/>
                  </a:cubicBezTo>
                  <a:cubicBezTo>
                    <a:pt x="1308" y="1260"/>
                    <a:pt x="1482" y="1001"/>
                    <a:pt x="1482" y="713"/>
                  </a:cubicBezTo>
                  <a:cubicBezTo>
                    <a:pt x="1482" y="318"/>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7"/>
            <p:cNvSpPr/>
            <p:nvPr/>
          </p:nvSpPr>
          <p:spPr>
            <a:xfrm>
              <a:off x="8557054" y="2339826"/>
              <a:ext cx="67487" cy="64936"/>
            </a:xfrm>
            <a:custGeom>
              <a:rect b="b" l="l" r="r" t="t"/>
              <a:pathLst>
                <a:path extrusionOk="0" h="1426" w="1482">
                  <a:moveTo>
                    <a:pt x="769" y="0"/>
                  </a:moveTo>
                  <a:cubicBezTo>
                    <a:pt x="480" y="0"/>
                    <a:pt x="221" y="174"/>
                    <a:pt x="110" y="440"/>
                  </a:cubicBezTo>
                  <a:cubicBezTo>
                    <a:pt x="0" y="705"/>
                    <a:pt x="60" y="1013"/>
                    <a:pt x="265" y="1216"/>
                  </a:cubicBezTo>
                  <a:cubicBezTo>
                    <a:pt x="401" y="1353"/>
                    <a:pt x="583" y="1425"/>
                    <a:pt x="768" y="1425"/>
                  </a:cubicBezTo>
                  <a:cubicBezTo>
                    <a:pt x="860" y="1425"/>
                    <a:pt x="953" y="1407"/>
                    <a:pt x="1041" y="1371"/>
                  </a:cubicBezTo>
                  <a:cubicBezTo>
                    <a:pt x="1307" y="1260"/>
                    <a:pt x="1481" y="1001"/>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7"/>
            <p:cNvSpPr/>
            <p:nvPr/>
          </p:nvSpPr>
          <p:spPr>
            <a:xfrm>
              <a:off x="9005147" y="2339826"/>
              <a:ext cx="67532" cy="64936"/>
            </a:xfrm>
            <a:custGeom>
              <a:rect b="b" l="l" r="r" t="t"/>
              <a:pathLst>
                <a:path extrusionOk="0" h="1426" w="1483">
                  <a:moveTo>
                    <a:pt x="769" y="0"/>
                  </a:moveTo>
                  <a:cubicBezTo>
                    <a:pt x="481" y="0"/>
                    <a:pt x="220" y="174"/>
                    <a:pt x="110" y="440"/>
                  </a:cubicBezTo>
                  <a:cubicBezTo>
                    <a:pt x="1" y="707"/>
                    <a:pt x="61" y="1013"/>
                    <a:pt x="264" y="1216"/>
                  </a:cubicBezTo>
                  <a:cubicBezTo>
                    <a:pt x="401" y="1353"/>
                    <a:pt x="583" y="1425"/>
                    <a:pt x="769" y="1425"/>
                  </a:cubicBezTo>
                  <a:cubicBezTo>
                    <a:pt x="861" y="1425"/>
                    <a:pt x="953" y="1407"/>
                    <a:pt x="1042" y="1371"/>
                  </a:cubicBezTo>
                  <a:cubicBezTo>
                    <a:pt x="1308" y="1260"/>
                    <a:pt x="1482" y="1001"/>
                    <a:pt x="1482" y="713"/>
                  </a:cubicBezTo>
                  <a:cubicBezTo>
                    <a:pt x="1482" y="318"/>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7"/>
            <p:cNvSpPr/>
            <p:nvPr/>
          </p:nvSpPr>
          <p:spPr>
            <a:xfrm>
              <a:off x="8109052" y="2722799"/>
              <a:ext cx="69809" cy="64982"/>
            </a:xfrm>
            <a:custGeom>
              <a:rect b="b" l="l" r="r" t="t"/>
              <a:pathLst>
                <a:path extrusionOk="0" h="1427" w="1533">
                  <a:moveTo>
                    <a:pt x="769" y="1"/>
                  </a:moveTo>
                  <a:cubicBezTo>
                    <a:pt x="731" y="1"/>
                    <a:pt x="692" y="4"/>
                    <a:pt x="654" y="10"/>
                  </a:cubicBezTo>
                  <a:cubicBezTo>
                    <a:pt x="265" y="72"/>
                    <a:pt x="0" y="439"/>
                    <a:pt x="63" y="827"/>
                  </a:cubicBezTo>
                  <a:cubicBezTo>
                    <a:pt x="120" y="1178"/>
                    <a:pt x="423" y="1427"/>
                    <a:pt x="767" y="1427"/>
                  </a:cubicBezTo>
                  <a:cubicBezTo>
                    <a:pt x="805" y="1427"/>
                    <a:pt x="842" y="1424"/>
                    <a:pt x="881" y="1418"/>
                  </a:cubicBezTo>
                  <a:cubicBezTo>
                    <a:pt x="1269" y="1354"/>
                    <a:pt x="1533" y="989"/>
                    <a:pt x="1471" y="601"/>
                  </a:cubicBezTo>
                  <a:cubicBezTo>
                    <a:pt x="1414" y="251"/>
                    <a:pt x="1112" y="1"/>
                    <a:pt x="769"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27"/>
            <p:cNvSpPr/>
            <p:nvPr/>
          </p:nvSpPr>
          <p:spPr>
            <a:xfrm>
              <a:off x="8559331" y="2723437"/>
              <a:ext cx="65346" cy="64936"/>
            </a:xfrm>
            <a:custGeom>
              <a:rect b="b" l="l" r="r" t="t"/>
              <a:pathLst>
                <a:path extrusionOk="0" h="1426" w="1435">
                  <a:moveTo>
                    <a:pt x="715" y="1"/>
                  </a:moveTo>
                  <a:cubicBezTo>
                    <a:pt x="713" y="1"/>
                    <a:pt x="712" y="1"/>
                    <a:pt x="710" y="1"/>
                  </a:cubicBezTo>
                  <a:cubicBezTo>
                    <a:pt x="317" y="5"/>
                    <a:pt x="0" y="327"/>
                    <a:pt x="5" y="721"/>
                  </a:cubicBezTo>
                  <a:cubicBezTo>
                    <a:pt x="9" y="1111"/>
                    <a:pt x="327" y="1426"/>
                    <a:pt x="716" y="1426"/>
                  </a:cubicBezTo>
                  <a:cubicBezTo>
                    <a:pt x="719" y="1426"/>
                    <a:pt x="722" y="1426"/>
                    <a:pt x="724" y="1426"/>
                  </a:cubicBezTo>
                  <a:cubicBezTo>
                    <a:pt x="1118" y="1423"/>
                    <a:pt x="1434" y="1100"/>
                    <a:pt x="1430" y="707"/>
                  </a:cubicBezTo>
                  <a:cubicBezTo>
                    <a:pt x="1425" y="315"/>
                    <a:pt x="1107" y="1"/>
                    <a:pt x="715"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27"/>
            <p:cNvSpPr/>
            <p:nvPr/>
          </p:nvSpPr>
          <p:spPr>
            <a:xfrm>
              <a:off x="9007697" y="2722981"/>
              <a:ext cx="64982" cy="64936"/>
            </a:xfrm>
            <a:custGeom>
              <a:rect b="b" l="l" r="r" t="t"/>
              <a:pathLst>
                <a:path extrusionOk="0" h="1426" w="1427">
                  <a:moveTo>
                    <a:pt x="713" y="0"/>
                  </a:moveTo>
                  <a:cubicBezTo>
                    <a:pt x="319" y="0"/>
                    <a:pt x="1" y="320"/>
                    <a:pt x="1" y="713"/>
                  </a:cubicBezTo>
                  <a:cubicBezTo>
                    <a:pt x="1" y="1107"/>
                    <a:pt x="319" y="1425"/>
                    <a:pt x="713" y="1425"/>
                  </a:cubicBezTo>
                  <a:cubicBezTo>
                    <a:pt x="1107" y="1425"/>
                    <a:pt x="1426" y="1107"/>
                    <a:pt x="1426" y="713"/>
                  </a:cubicBezTo>
                  <a:cubicBezTo>
                    <a:pt x="1426" y="320"/>
                    <a:pt x="1107" y="0"/>
                    <a:pt x="71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7"/>
            <p:cNvSpPr/>
            <p:nvPr/>
          </p:nvSpPr>
          <p:spPr>
            <a:xfrm>
              <a:off x="8109097" y="3106001"/>
              <a:ext cx="69763" cy="64982"/>
            </a:xfrm>
            <a:custGeom>
              <a:rect b="b" l="l" r="r" t="t"/>
              <a:pathLst>
                <a:path extrusionOk="0" h="1427" w="1532">
                  <a:moveTo>
                    <a:pt x="766" y="0"/>
                  </a:moveTo>
                  <a:cubicBezTo>
                    <a:pt x="729" y="0"/>
                    <a:pt x="691" y="3"/>
                    <a:pt x="653" y="9"/>
                  </a:cubicBezTo>
                  <a:cubicBezTo>
                    <a:pt x="264" y="73"/>
                    <a:pt x="1" y="438"/>
                    <a:pt x="62" y="827"/>
                  </a:cubicBezTo>
                  <a:cubicBezTo>
                    <a:pt x="119" y="1177"/>
                    <a:pt x="421" y="1426"/>
                    <a:pt x="764" y="1426"/>
                  </a:cubicBezTo>
                  <a:cubicBezTo>
                    <a:pt x="802" y="1426"/>
                    <a:pt x="841" y="1423"/>
                    <a:pt x="880" y="1417"/>
                  </a:cubicBezTo>
                  <a:cubicBezTo>
                    <a:pt x="1268" y="1354"/>
                    <a:pt x="1532" y="988"/>
                    <a:pt x="1470" y="600"/>
                  </a:cubicBezTo>
                  <a:cubicBezTo>
                    <a:pt x="1413" y="249"/>
                    <a:pt x="1110" y="0"/>
                    <a:pt x="766"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7"/>
            <p:cNvSpPr/>
            <p:nvPr/>
          </p:nvSpPr>
          <p:spPr>
            <a:xfrm>
              <a:off x="8559331" y="3106684"/>
              <a:ext cx="65255" cy="64936"/>
            </a:xfrm>
            <a:custGeom>
              <a:rect b="b" l="l" r="r" t="t"/>
              <a:pathLst>
                <a:path extrusionOk="0" h="1426" w="1433">
                  <a:moveTo>
                    <a:pt x="718" y="0"/>
                  </a:moveTo>
                  <a:cubicBezTo>
                    <a:pt x="715" y="0"/>
                    <a:pt x="712" y="0"/>
                    <a:pt x="710" y="0"/>
                  </a:cubicBezTo>
                  <a:cubicBezTo>
                    <a:pt x="317" y="3"/>
                    <a:pt x="0" y="326"/>
                    <a:pt x="5" y="720"/>
                  </a:cubicBezTo>
                  <a:cubicBezTo>
                    <a:pt x="7" y="1112"/>
                    <a:pt x="327" y="1426"/>
                    <a:pt x="719" y="1426"/>
                  </a:cubicBezTo>
                  <a:cubicBezTo>
                    <a:pt x="721" y="1426"/>
                    <a:pt x="723" y="1426"/>
                    <a:pt x="724" y="1425"/>
                  </a:cubicBezTo>
                  <a:cubicBezTo>
                    <a:pt x="1118" y="1421"/>
                    <a:pt x="1433" y="1099"/>
                    <a:pt x="1430" y="706"/>
                  </a:cubicBezTo>
                  <a:cubicBezTo>
                    <a:pt x="1425" y="315"/>
                    <a:pt x="1107" y="0"/>
                    <a:pt x="718"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7"/>
            <p:cNvSpPr/>
            <p:nvPr/>
          </p:nvSpPr>
          <p:spPr>
            <a:xfrm>
              <a:off x="9007697" y="3106183"/>
              <a:ext cx="64982" cy="64982"/>
            </a:xfrm>
            <a:custGeom>
              <a:rect b="b" l="l" r="r" t="t"/>
              <a:pathLst>
                <a:path extrusionOk="0" h="1427" w="1427">
                  <a:moveTo>
                    <a:pt x="713" y="1"/>
                  </a:moveTo>
                  <a:cubicBezTo>
                    <a:pt x="319" y="1"/>
                    <a:pt x="1" y="320"/>
                    <a:pt x="1" y="714"/>
                  </a:cubicBezTo>
                  <a:cubicBezTo>
                    <a:pt x="1" y="1107"/>
                    <a:pt x="319" y="1426"/>
                    <a:pt x="713" y="1426"/>
                  </a:cubicBezTo>
                  <a:cubicBezTo>
                    <a:pt x="1107" y="1426"/>
                    <a:pt x="1426" y="1107"/>
                    <a:pt x="1426" y="714"/>
                  </a:cubicBezTo>
                  <a:cubicBezTo>
                    <a:pt x="1426" y="320"/>
                    <a:pt x="1107" y="1"/>
                    <a:pt x="71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27"/>
            <p:cNvSpPr/>
            <p:nvPr/>
          </p:nvSpPr>
          <p:spPr>
            <a:xfrm>
              <a:off x="8134371" y="3519120"/>
              <a:ext cx="67487" cy="64936"/>
            </a:xfrm>
            <a:custGeom>
              <a:rect b="b" l="l" r="r" t="t"/>
              <a:pathLst>
                <a:path extrusionOk="0" h="1426" w="1482">
                  <a:moveTo>
                    <a:pt x="769" y="0"/>
                  </a:moveTo>
                  <a:cubicBezTo>
                    <a:pt x="481" y="0"/>
                    <a:pt x="221" y="174"/>
                    <a:pt x="111" y="441"/>
                  </a:cubicBezTo>
                  <a:cubicBezTo>
                    <a:pt x="1" y="707"/>
                    <a:pt x="62" y="1013"/>
                    <a:pt x="266" y="1217"/>
                  </a:cubicBezTo>
                  <a:cubicBezTo>
                    <a:pt x="401" y="1353"/>
                    <a:pt x="584" y="1426"/>
                    <a:pt x="769" y="1426"/>
                  </a:cubicBezTo>
                  <a:cubicBezTo>
                    <a:pt x="861" y="1426"/>
                    <a:pt x="954" y="1408"/>
                    <a:pt x="1042"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27"/>
            <p:cNvSpPr/>
            <p:nvPr/>
          </p:nvSpPr>
          <p:spPr>
            <a:xfrm>
              <a:off x="8582510" y="3519120"/>
              <a:ext cx="67487" cy="64936"/>
            </a:xfrm>
            <a:custGeom>
              <a:rect b="b" l="l" r="r" t="t"/>
              <a:pathLst>
                <a:path extrusionOk="0" h="1426" w="1482">
                  <a:moveTo>
                    <a:pt x="769" y="0"/>
                  </a:moveTo>
                  <a:cubicBezTo>
                    <a:pt x="480" y="0"/>
                    <a:pt x="221" y="174"/>
                    <a:pt x="111" y="441"/>
                  </a:cubicBezTo>
                  <a:cubicBezTo>
                    <a:pt x="1" y="707"/>
                    <a:pt x="61" y="1013"/>
                    <a:pt x="266" y="1217"/>
                  </a:cubicBezTo>
                  <a:cubicBezTo>
                    <a:pt x="401" y="1353"/>
                    <a:pt x="583" y="1426"/>
                    <a:pt x="768" y="1426"/>
                  </a:cubicBezTo>
                  <a:cubicBezTo>
                    <a:pt x="860" y="1426"/>
                    <a:pt x="953" y="1408"/>
                    <a:pt x="1041" y="1371"/>
                  </a:cubicBezTo>
                  <a:cubicBezTo>
                    <a:pt x="1308" y="1261"/>
                    <a:pt x="1482" y="1002"/>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7"/>
            <p:cNvSpPr/>
            <p:nvPr/>
          </p:nvSpPr>
          <p:spPr>
            <a:xfrm>
              <a:off x="9030557" y="3519120"/>
              <a:ext cx="67532" cy="64936"/>
            </a:xfrm>
            <a:custGeom>
              <a:rect b="b" l="l" r="r" t="t"/>
              <a:pathLst>
                <a:path extrusionOk="0" h="1426" w="1483">
                  <a:moveTo>
                    <a:pt x="769" y="0"/>
                  </a:moveTo>
                  <a:cubicBezTo>
                    <a:pt x="481" y="0"/>
                    <a:pt x="222" y="174"/>
                    <a:pt x="111" y="441"/>
                  </a:cubicBezTo>
                  <a:cubicBezTo>
                    <a:pt x="1" y="707"/>
                    <a:pt x="63" y="1013"/>
                    <a:pt x="266" y="1217"/>
                  </a:cubicBezTo>
                  <a:cubicBezTo>
                    <a:pt x="402" y="1353"/>
                    <a:pt x="584" y="1426"/>
                    <a:pt x="769" y="1426"/>
                  </a:cubicBezTo>
                  <a:cubicBezTo>
                    <a:pt x="861" y="1426"/>
                    <a:pt x="954" y="1408"/>
                    <a:pt x="1042"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27"/>
            <p:cNvSpPr/>
            <p:nvPr/>
          </p:nvSpPr>
          <p:spPr>
            <a:xfrm>
              <a:off x="8134371" y="3902367"/>
              <a:ext cx="67487" cy="64891"/>
            </a:xfrm>
            <a:custGeom>
              <a:rect b="b" l="l" r="r" t="t"/>
              <a:pathLst>
                <a:path extrusionOk="0" h="1425" w="1482">
                  <a:moveTo>
                    <a:pt x="769" y="0"/>
                  </a:moveTo>
                  <a:cubicBezTo>
                    <a:pt x="481" y="0"/>
                    <a:pt x="221" y="174"/>
                    <a:pt x="111" y="439"/>
                  </a:cubicBezTo>
                  <a:cubicBezTo>
                    <a:pt x="1" y="705"/>
                    <a:pt x="62" y="1012"/>
                    <a:pt x="266" y="1216"/>
                  </a:cubicBezTo>
                  <a:cubicBezTo>
                    <a:pt x="403" y="1352"/>
                    <a:pt x="585" y="1425"/>
                    <a:pt x="771" y="1425"/>
                  </a:cubicBezTo>
                  <a:cubicBezTo>
                    <a:pt x="863" y="1425"/>
                    <a:pt x="955" y="1407"/>
                    <a:pt x="1043"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27"/>
            <p:cNvSpPr/>
            <p:nvPr/>
          </p:nvSpPr>
          <p:spPr>
            <a:xfrm>
              <a:off x="8582510" y="3902367"/>
              <a:ext cx="67487" cy="64891"/>
            </a:xfrm>
            <a:custGeom>
              <a:rect b="b" l="l" r="r" t="t"/>
              <a:pathLst>
                <a:path extrusionOk="0" h="1425" w="1482">
                  <a:moveTo>
                    <a:pt x="769" y="0"/>
                  </a:moveTo>
                  <a:cubicBezTo>
                    <a:pt x="480" y="0"/>
                    <a:pt x="220" y="174"/>
                    <a:pt x="111" y="439"/>
                  </a:cubicBezTo>
                  <a:cubicBezTo>
                    <a:pt x="1" y="705"/>
                    <a:pt x="61" y="1012"/>
                    <a:pt x="266" y="1216"/>
                  </a:cubicBezTo>
                  <a:cubicBezTo>
                    <a:pt x="402" y="1352"/>
                    <a:pt x="584" y="1425"/>
                    <a:pt x="770" y="1425"/>
                  </a:cubicBezTo>
                  <a:cubicBezTo>
                    <a:pt x="861" y="1425"/>
                    <a:pt x="953" y="1407"/>
                    <a:pt x="1041" y="1371"/>
                  </a:cubicBezTo>
                  <a:cubicBezTo>
                    <a:pt x="1308" y="1260"/>
                    <a:pt x="1482" y="1000"/>
                    <a:pt x="1482" y="713"/>
                  </a:cubicBezTo>
                  <a:cubicBezTo>
                    <a:pt x="1482" y="318"/>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27"/>
            <p:cNvSpPr/>
            <p:nvPr/>
          </p:nvSpPr>
          <p:spPr>
            <a:xfrm>
              <a:off x="9030557" y="3902367"/>
              <a:ext cx="67532" cy="64891"/>
            </a:xfrm>
            <a:custGeom>
              <a:rect b="b" l="l" r="r" t="t"/>
              <a:pathLst>
                <a:path extrusionOk="0" h="1425" w="1483">
                  <a:moveTo>
                    <a:pt x="769" y="0"/>
                  </a:moveTo>
                  <a:cubicBezTo>
                    <a:pt x="481" y="0"/>
                    <a:pt x="222" y="174"/>
                    <a:pt x="111" y="439"/>
                  </a:cubicBezTo>
                  <a:cubicBezTo>
                    <a:pt x="1" y="705"/>
                    <a:pt x="63" y="1012"/>
                    <a:pt x="266" y="1216"/>
                  </a:cubicBezTo>
                  <a:cubicBezTo>
                    <a:pt x="403" y="1352"/>
                    <a:pt x="586" y="1425"/>
                    <a:pt x="771" y="1425"/>
                  </a:cubicBezTo>
                  <a:cubicBezTo>
                    <a:pt x="863" y="1425"/>
                    <a:pt x="955" y="1407"/>
                    <a:pt x="1043"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27"/>
            <p:cNvSpPr/>
            <p:nvPr/>
          </p:nvSpPr>
          <p:spPr>
            <a:xfrm>
              <a:off x="8134371" y="4285523"/>
              <a:ext cx="67487" cy="64936"/>
            </a:xfrm>
            <a:custGeom>
              <a:rect b="b" l="l" r="r" t="t"/>
              <a:pathLst>
                <a:path extrusionOk="0" h="1426" w="1482">
                  <a:moveTo>
                    <a:pt x="769" y="0"/>
                  </a:moveTo>
                  <a:cubicBezTo>
                    <a:pt x="481" y="0"/>
                    <a:pt x="221" y="174"/>
                    <a:pt x="111" y="441"/>
                  </a:cubicBezTo>
                  <a:cubicBezTo>
                    <a:pt x="1" y="707"/>
                    <a:pt x="62" y="1013"/>
                    <a:pt x="266" y="1216"/>
                  </a:cubicBezTo>
                  <a:cubicBezTo>
                    <a:pt x="402" y="1353"/>
                    <a:pt x="584" y="1426"/>
                    <a:pt x="770" y="1426"/>
                  </a:cubicBezTo>
                  <a:cubicBezTo>
                    <a:pt x="862" y="1426"/>
                    <a:pt x="955" y="1408"/>
                    <a:pt x="1043"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27"/>
            <p:cNvSpPr/>
            <p:nvPr/>
          </p:nvSpPr>
          <p:spPr>
            <a:xfrm>
              <a:off x="8582510" y="4285523"/>
              <a:ext cx="67487" cy="64936"/>
            </a:xfrm>
            <a:custGeom>
              <a:rect b="b" l="l" r="r" t="t"/>
              <a:pathLst>
                <a:path extrusionOk="0" h="1426" w="1482">
                  <a:moveTo>
                    <a:pt x="769" y="0"/>
                  </a:moveTo>
                  <a:cubicBezTo>
                    <a:pt x="480" y="0"/>
                    <a:pt x="220" y="174"/>
                    <a:pt x="111" y="441"/>
                  </a:cubicBezTo>
                  <a:cubicBezTo>
                    <a:pt x="1" y="707"/>
                    <a:pt x="61" y="1013"/>
                    <a:pt x="266" y="1216"/>
                  </a:cubicBezTo>
                  <a:cubicBezTo>
                    <a:pt x="401" y="1353"/>
                    <a:pt x="583" y="1426"/>
                    <a:pt x="768" y="1426"/>
                  </a:cubicBezTo>
                  <a:cubicBezTo>
                    <a:pt x="860" y="1426"/>
                    <a:pt x="953" y="1408"/>
                    <a:pt x="1041" y="1371"/>
                  </a:cubicBezTo>
                  <a:cubicBezTo>
                    <a:pt x="1308" y="1261"/>
                    <a:pt x="1482" y="1002"/>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7"/>
            <p:cNvSpPr/>
            <p:nvPr/>
          </p:nvSpPr>
          <p:spPr>
            <a:xfrm>
              <a:off x="9030557" y="4285523"/>
              <a:ext cx="67532" cy="64936"/>
            </a:xfrm>
            <a:custGeom>
              <a:rect b="b" l="l" r="r" t="t"/>
              <a:pathLst>
                <a:path extrusionOk="0" h="1426" w="1483">
                  <a:moveTo>
                    <a:pt x="769" y="0"/>
                  </a:moveTo>
                  <a:cubicBezTo>
                    <a:pt x="481" y="0"/>
                    <a:pt x="222" y="174"/>
                    <a:pt x="111" y="441"/>
                  </a:cubicBezTo>
                  <a:cubicBezTo>
                    <a:pt x="1" y="707"/>
                    <a:pt x="63" y="1013"/>
                    <a:pt x="266" y="1216"/>
                  </a:cubicBezTo>
                  <a:cubicBezTo>
                    <a:pt x="403" y="1353"/>
                    <a:pt x="585" y="1426"/>
                    <a:pt x="770" y="1426"/>
                  </a:cubicBezTo>
                  <a:cubicBezTo>
                    <a:pt x="862" y="1426"/>
                    <a:pt x="955" y="1408"/>
                    <a:pt x="1043"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27"/>
            <p:cNvSpPr/>
            <p:nvPr/>
          </p:nvSpPr>
          <p:spPr>
            <a:xfrm>
              <a:off x="8134371" y="4668770"/>
              <a:ext cx="67487" cy="64891"/>
            </a:xfrm>
            <a:custGeom>
              <a:rect b="b" l="l" r="r" t="t"/>
              <a:pathLst>
                <a:path extrusionOk="0" h="1425" w="1482">
                  <a:moveTo>
                    <a:pt x="769" y="0"/>
                  </a:moveTo>
                  <a:cubicBezTo>
                    <a:pt x="481" y="0"/>
                    <a:pt x="221" y="174"/>
                    <a:pt x="111" y="439"/>
                  </a:cubicBezTo>
                  <a:cubicBezTo>
                    <a:pt x="1" y="705"/>
                    <a:pt x="62" y="1012"/>
                    <a:pt x="266" y="1216"/>
                  </a:cubicBezTo>
                  <a:cubicBezTo>
                    <a:pt x="402" y="1352"/>
                    <a:pt x="585" y="1425"/>
                    <a:pt x="770" y="1425"/>
                  </a:cubicBezTo>
                  <a:cubicBezTo>
                    <a:pt x="862" y="1425"/>
                    <a:pt x="954" y="1407"/>
                    <a:pt x="1042"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27"/>
            <p:cNvSpPr/>
            <p:nvPr/>
          </p:nvSpPr>
          <p:spPr>
            <a:xfrm>
              <a:off x="8582510" y="4668770"/>
              <a:ext cx="67487" cy="64891"/>
            </a:xfrm>
            <a:custGeom>
              <a:rect b="b" l="l" r="r" t="t"/>
              <a:pathLst>
                <a:path extrusionOk="0" h="1425" w="1482">
                  <a:moveTo>
                    <a:pt x="769" y="0"/>
                  </a:moveTo>
                  <a:cubicBezTo>
                    <a:pt x="480" y="0"/>
                    <a:pt x="221" y="174"/>
                    <a:pt x="111" y="439"/>
                  </a:cubicBezTo>
                  <a:cubicBezTo>
                    <a:pt x="1" y="705"/>
                    <a:pt x="61" y="1012"/>
                    <a:pt x="266" y="1216"/>
                  </a:cubicBezTo>
                  <a:cubicBezTo>
                    <a:pt x="402" y="1352"/>
                    <a:pt x="584" y="1425"/>
                    <a:pt x="770" y="1425"/>
                  </a:cubicBezTo>
                  <a:cubicBezTo>
                    <a:pt x="861" y="1425"/>
                    <a:pt x="953" y="1407"/>
                    <a:pt x="1041" y="1371"/>
                  </a:cubicBezTo>
                  <a:cubicBezTo>
                    <a:pt x="1308" y="1260"/>
                    <a:pt x="1482" y="1000"/>
                    <a:pt x="1482" y="713"/>
                  </a:cubicBezTo>
                  <a:cubicBezTo>
                    <a:pt x="1482" y="318"/>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27"/>
            <p:cNvSpPr/>
            <p:nvPr/>
          </p:nvSpPr>
          <p:spPr>
            <a:xfrm>
              <a:off x="9030557" y="4668770"/>
              <a:ext cx="67532" cy="64891"/>
            </a:xfrm>
            <a:custGeom>
              <a:rect b="b" l="l" r="r" t="t"/>
              <a:pathLst>
                <a:path extrusionOk="0" h="1425" w="1483">
                  <a:moveTo>
                    <a:pt x="769" y="0"/>
                  </a:moveTo>
                  <a:cubicBezTo>
                    <a:pt x="481" y="0"/>
                    <a:pt x="222" y="174"/>
                    <a:pt x="111" y="439"/>
                  </a:cubicBezTo>
                  <a:cubicBezTo>
                    <a:pt x="1" y="705"/>
                    <a:pt x="63" y="1012"/>
                    <a:pt x="266" y="1216"/>
                  </a:cubicBezTo>
                  <a:cubicBezTo>
                    <a:pt x="402" y="1352"/>
                    <a:pt x="585" y="1425"/>
                    <a:pt x="771" y="1425"/>
                  </a:cubicBezTo>
                  <a:cubicBezTo>
                    <a:pt x="862" y="1425"/>
                    <a:pt x="954" y="1407"/>
                    <a:pt x="1042"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27"/>
            <p:cNvSpPr/>
            <p:nvPr/>
          </p:nvSpPr>
          <p:spPr>
            <a:xfrm>
              <a:off x="8134371" y="5051926"/>
              <a:ext cx="67487" cy="64936"/>
            </a:xfrm>
            <a:custGeom>
              <a:rect b="b" l="l" r="r" t="t"/>
              <a:pathLst>
                <a:path extrusionOk="0" h="1426" w="1482">
                  <a:moveTo>
                    <a:pt x="769" y="0"/>
                  </a:moveTo>
                  <a:cubicBezTo>
                    <a:pt x="481" y="0"/>
                    <a:pt x="221" y="174"/>
                    <a:pt x="111" y="441"/>
                  </a:cubicBezTo>
                  <a:cubicBezTo>
                    <a:pt x="1" y="707"/>
                    <a:pt x="62" y="1013"/>
                    <a:pt x="266" y="1216"/>
                  </a:cubicBezTo>
                  <a:cubicBezTo>
                    <a:pt x="401" y="1353"/>
                    <a:pt x="584" y="1425"/>
                    <a:pt x="769" y="1425"/>
                  </a:cubicBezTo>
                  <a:cubicBezTo>
                    <a:pt x="861" y="1425"/>
                    <a:pt x="954" y="1408"/>
                    <a:pt x="1042" y="1371"/>
                  </a:cubicBezTo>
                  <a:cubicBezTo>
                    <a:pt x="1308" y="1261"/>
                    <a:pt x="1482" y="1001"/>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27"/>
            <p:cNvSpPr/>
            <p:nvPr/>
          </p:nvSpPr>
          <p:spPr>
            <a:xfrm>
              <a:off x="8582510" y="5051926"/>
              <a:ext cx="67487" cy="64936"/>
            </a:xfrm>
            <a:custGeom>
              <a:rect b="b" l="l" r="r" t="t"/>
              <a:pathLst>
                <a:path extrusionOk="0" h="1426" w="1482">
                  <a:moveTo>
                    <a:pt x="769" y="0"/>
                  </a:moveTo>
                  <a:cubicBezTo>
                    <a:pt x="480" y="0"/>
                    <a:pt x="221" y="174"/>
                    <a:pt x="111" y="441"/>
                  </a:cubicBezTo>
                  <a:cubicBezTo>
                    <a:pt x="1" y="707"/>
                    <a:pt x="61" y="1013"/>
                    <a:pt x="266" y="1216"/>
                  </a:cubicBezTo>
                  <a:cubicBezTo>
                    <a:pt x="401" y="1353"/>
                    <a:pt x="583" y="1425"/>
                    <a:pt x="768" y="1425"/>
                  </a:cubicBezTo>
                  <a:cubicBezTo>
                    <a:pt x="860" y="1425"/>
                    <a:pt x="953" y="1408"/>
                    <a:pt x="1041" y="1371"/>
                  </a:cubicBezTo>
                  <a:cubicBezTo>
                    <a:pt x="1308" y="1261"/>
                    <a:pt x="1482" y="1001"/>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27"/>
            <p:cNvSpPr/>
            <p:nvPr/>
          </p:nvSpPr>
          <p:spPr>
            <a:xfrm>
              <a:off x="9030557" y="5051926"/>
              <a:ext cx="67532" cy="64936"/>
            </a:xfrm>
            <a:custGeom>
              <a:rect b="b" l="l" r="r" t="t"/>
              <a:pathLst>
                <a:path extrusionOk="0" h="1426" w="1483">
                  <a:moveTo>
                    <a:pt x="769" y="0"/>
                  </a:moveTo>
                  <a:cubicBezTo>
                    <a:pt x="481" y="0"/>
                    <a:pt x="222" y="174"/>
                    <a:pt x="111" y="441"/>
                  </a:cubicBezTo>
                  <a:cubicBezTo>
                    <a:pt x="1" y="707"/>
                    <a:pt x="63" y="1013"/>
                    <a:pt x="266" y="1216"/>
                  </a:cubicBezTo>
                  <a:cubicBezTo>
                    <a:pt x="402" y="1353"/>
                    <a:pt x="584" y="1425"/>
                    <a:pt x="769" y="1425"/>
                  </a:cubicBezTo>
                  <a:cubicBezTo>
                    <a:pt x="861" y="1425"/>
                    <a:pt x="954" y="1408"/>
                    <a:pt x="1042" y="1371"/>
                  </a:cubicBezTo>
                  <a:cubicBezTo>
                    <a:pt x="1308" y="1261"/>
                    <a:pt x="1482" y="1001"/>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27"/>
            <p:cNvSpPr/>
            <p:nvPr/>
          </p:nvSpPr>
          <p:spPr>
            <a:xfrm>
              <a:off x="8108961" y="3533146"/>
              <a:ext cx="67487" cy="64891"/>
            </a:xfrm>
            <a:custGeom>
              <a:rect b="b" l="l" r="r" t="t"/>
              <a:pathLst>
                <a:path extrusionOk="0" h="1425" w="1482">
                  <a:moveTo>
                    <a:pt x="769" y="0"/>
                  </a:moveTo>
                  <a:cubicBezTo>
                    <a:pt x="481" y="0"/>
                    <a:pt x="221" y="174"/>
                    <a:pt x="111" y="440"/>
                  </a:cubicBezTo>
                  <a:cubicBezTo>
                    <a:pt x="1" y="705"/>
                    <a:pt x="61" y="1013"/>
                    <a:pt x="266" y="1216"/>
                  </a:cubicBezTo>
                  <a:cubicBezTo>
                    <a:pt x="402" y="1352"/>
                    <a:pt x="584" y="1425"/>
                    <a:pt x="770" y="1425"/>
                  </a:cubicBezTo>
                  <a:cubicBezTo>
                    <a:pt x="861" y="1425"/>
                    <a:pt x="953" y="1407"/>
                    <a:pt x="1042" y="1371"/>
                  </a:cubicBezTo>
                  <a:cubicBezTo>
                    <a:pt x="1308" y="1260"/>
                    <a:pt x="1482" y="1001"/>
                    <a:pt x="1482" y="713"/>
                  </a:cubicBezTo>
                  <a:cubicBezTo>
                    <a:pt x="1482" y="318"/>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27"/>
            <p:cNvSpPr/>
            <p:nvPr/>
          </p:nvSpPr>
          <p:spPr>
            <a:xfrm>
              <a:off x="8557054" y="3533146"/>
              <a:ext cx="67487" cy="64891"/>
            </a:xfrm>
            <a:custGeom>
              <a:rect b="b" l="l" r="r" t="t"/>
              <a:pathLst>
                <a:path extrusionOk="0" h="1425" w="1482">
                  <a:moveTo>
                    <a:pt x="769" y="0"/>
                  </a:moveTo>
                  <a:cubicBezTo>
                    <a:pt x="480" y="0"/>
                    <a:pt x="221" y="174"/>
                    <a:pt x="110" y="439"/>
                  </a:cubicBezTo>
                  <a:cubicBezTo>
                    <a:pt x="0" y="705"/>
                    <a:pt x="60" y="1012"/>
                    <a:pt x="265" y="1216"/>
                  </a:cubicBezTo>
                  <a:cubicBezTo>
                    <a:pt x="401" y="1352"/>
                    <a:pt x="583" y="1425"/>
                    <a:pt x="769" y="1425"/>
                  </a:cubicBezTo>
                  <a:cubicBezTo>
                    <a:pt x="861" y="1425"/>
                    <a:pt x="953" y="1407"/>
                    <a:pt x="1041" y="1371"/>
                  </a:cubicBezTo>
                  <a:cubicBezTo>
                    <a:pt x="1307" y="1260"/>
                    <a:pt x="1481" y="1001"/>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27"/>
            <p:cNvSpPr/>
            <p:nvPr/>
          </p:nvSpPr>
          <p:spPr>
            <a:xfrm>
              <a:off x="9005147" y="3533146"/>
              <a:ext cx="67532" cy="64891"/>
            </a:xfrm>
            <a:custGeom>
              <a:rect b="b" l="l" r="r" t="t"/>
              <a:pathLst>
                <a:path extrusionOk="0" h="1425" w="1483">
                  <a:moveTo>
                    <a:pt x="769" y="0"/>
                  </a:moveTo>
                  <a:cubicBezTo>
                    <a:pt x="481" y="0"/>
                    <a:pt x="220" y="174"/>
                    <a:pt x="110" y="440"/>
                  </a:cubicBezTo>
                  <a:cubicBezTo>
                    <a:pt x="1" y="705"/>
                    <a:pt x="61" y="1013"/>
                    <a:pt x="264" y="1216"/>
                  </a:cubicBezTo>
                  <a:cubicBezTo>
                    <a:pt x="402" y="1352"/>
                    <a:pt x="584" y="1425"/>
                    <a:pt x="770" y="1425"/>
                  </a:cubicBezTo>
                  <a:cubicBezTo>
                    <a:pt x="861" y="1425"/>
                    <a:pt x="954" y="1407"/>
                    <a:pt x="1042" y="1371"/>
                  </a:cubicBezTo>
                  <a:cubicBezTo>
                    <a:pt x="1308" y="1260"/>
                    <a:pt x="1482" y="1001"/>
                    <a:pt x="1482" y="713"/>
                  </a:cubicBezTo>
                  <a:cubicBezTo>
                    <a:pt x="1482" y="318"/>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27"/>
            <p:cNvSpPr/>
            <p:nvPr/>
          </p:nvSpPr>
          <p:spPr>
            <a:xfrm>
              <a:off x="8108961" y="3916302"/>
              <a:ext cx="67487" cy="64936"/>
            </a:xfrm>
            <a:custGeom>
              <a:rect b="b" l="l" r="r" t="t"/>
              <a:pathLst>
                <a:path extrusionOk="0" h="1426" w="1482">
                  <a:moveTo>
                    <a:pt x="769" y="0"/>
                  </a:moveTo>
                  <a:cubicBezTo>
                    <a:pt x="481" y="0"/>
                    <a:pt x="221" y="174"/>
                    <a:pt x="111" y="441"/>
                  </a:cubicBezTo>
                  <a:cubicBezTo>
                    <a:pt x="1" y="707"/>
                    <a:pt x="61" y="1013"/>
                    <a:pt x="266" y="1216"/>
                  </a:cubicBezTo>
                  <a:cubicBezTo>
                    <a:pt x="401" y="1353"/>
                    <a:pt x="583" y="1426"/>
                    <a:pt x="768" y="1426"/>
                  </a:cubicBezTo>
                  <a:cubicBezTo>
                    <a:pt x="860" y="1426"/>
                    <a:pt x="953" y="1408"/>
                    <a:pt x="1042" y="1371"/>
                  </a:cubicBezTo>
                  <a:cubicBezTo>
                    <a:pt x="1308" y="1261"/>
                    <a:pt x="1482" y="1002"/>
                    <a:pt x="1482" y="713"/>
                  </a:cubicBezTo>
                  <a:cubicBezTo>
                    <a:pt x="1482"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27"/>
            <p:cNvSpPr/>
            <p:nvPr/>
          </p:nvSpPr>
          <p:spPr>
            <a:xfrm>
              <a:off x="8557054" y="3916302"/>
              <a:ext cx="67487" cy="64936"/>
            </a:xfrm>
            <a:custGeom>
              <a:rect b="b" l="l" r="r" t="t"/>
              <a:pathLst>
                <a:path extrusionOk="0" h="1426" w="1482">
                  <a:moveTo>
                    <a:pt x="769" y="0"/>
                  </a:moveTo>
                  <a:cubicBezTo>
                    <a:pt x="480" y="0"/>
                    <a:pt x="221" y="174"/>
                    <a:pt x="110" y="441"/>
                  </a:cubicBezTo>
                  <a:cubicBezTo>
                    <a:pt x="0" y="707"/>
                    <a:pt x="60" y="1013"/>
                    <a:pt x="265" y="1216"/>
                  </a:cubicBezTo>
                  <a:cubicBezTo>
                    <a:pt x="401" y="1353"/>
                    <a:pt x="583" y="1426"/>
                    <a:pt x="768" y="1426"/>
                  </a:cubicBezTo>
                  <a:cubicBezTo>
                    <a:pt x="860" y="1426"/>
                    <a:pt x="953" y="1408"/>
                    <a:pt x="1041" y="1371"/>
                  </a:cubicBezTo>
                  <a:cubicBezTo>
                    <a:pt x="1307" y="1262"/>
                    <a:pt x="1481" y="1002"/>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27"/>
            <p:cNvSpPr/>
            <p:nvPr/>
          </p:nvSpPr>
          <p:spPr>
            <a:xfrm>
              <a:off x="9005147" y="3916302"/>
              <a:ext cx="67532" cy="64936"/>
            </a:xfrm>
            <a:custGeom>
              <a:rect b="b" l="l" r="r" t="t"/>
              <a:pathLst>
                <a:path extrusionOk="0" h="1426" w="1483">
                  <a:moveTo>
                    <a:pt x="769" y="0"/>
                  </a:moveTo>
                  <a:cubicBezTo>
                    <a:pt x="481" y="0"/>
                    <a:pt x="220" y="174"/>
                    <a:pt x="110" y="441"/>
                  </a:cubicBezTo>
                  <a:cubicBezTo>
                    <a:pt x="1" y="707"/>
                    <a:pt x="61" y="1013"/>
                    <a:pt x="264" y="1216"/>
                  </a:cubicBezTo>
                  <a:cubicBezTo>
                    <a:pt x="401" y="1353"/>
                    <a:pt x="583" y="1426"/>
                    <a:pt x="769" y="1426"/>
                  </a:cubicBezTo>
                  <a:cubicBezTo>
                    <a:pt x="861" y="1426"/>
                    <a:pt x="953" y="1408"/>
                    <a:pt x="1042" y="1371"/>
                  </a:cubicBezTo>
                  <a:cubicBezTo>
                    <a:pt x="1308" y="1261"/>
                    <a:pt x="1482" y="1002"/>
                    <a:pt x="1482" y="713"/>
                  </a:cubicBezTo>
                  <a:cubicBezTo>
                    <a:pt x="1482" y="320"/>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27"/>
            <p:cNvSpPr/>
            <p:nvPr/>
          </p:nvSpPr>
          <p:spPr>
            <a:xfrm>
              <a:off x="8108961" y="4299549"/>
              <a:ext cx="67487" cy="64936"/>
            </a:xfrm>
            <a:custGeom>
              <a:rect b="b" l="l" r="r" t="t"/>
              <a:pathLst>
                <a:path extrusionOk="0" h="1426" w="1482">
                  <a:moveTo>
                    <a:pt x="769" y="0"/>
                  </a:moveTo>
                  <a:cubicBezTo>
                    <a:pt x="481" y="0"/>
                    <a:pt x="220" y="174"/>
                    <a:pt x="111" y="440"/>
                  </a:cubicBezTo>
                  <a:cubicBezTo>
                    <a:pt x="1" y="707"/>
                    <a:pt x="61" y="1013"/>
                    <a:pt x="266" y="1216"/>
                  </a:cubicBezTo>
                  <a:cubicBezTo>
                    <a:pt x="401" y="1353"/>
                    <a:pt x="583" y="1425"/>
                    <a:pt x="768" y="1425"/>
                  </a:cubicBezTo>
                  <a:cubicBezTo>
                    <a:pt x="860" y="1425"/>
                    <a:pt x="953" y="1407"/>
                    <a:pt x="1042" y="1371"/>
                  </a:cubicBezTo>
                  <a:cubicBezTo>
                    <a:pt x="1308" y="1260"/>
                    <a:pt x="1482" y="1001"/>
                    <a:pt x="1482" y="713"/>
                  </a:cubicBezTo>
                  <a:cubicBezTo>
                    <a:pt x="1482" y="318"/>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27"/>
            <p:cNvSpPr/>
            <p:nvPr/>
          </p:nvSpPr>
          <p:spPr>
            <a:xfrm>
              <a:off x="8557054" y="4299549"/>
              <a:ext cx="67487" cy="64936"/>
            </a:xfrm>
            <a:custGeom>
              <a:rect b="b" l="l" r="r" t="t"/>
              <a:pathLst>
                <a:path extrusionOk="0" h="1426" w="1482">
                  <a:moveTo>
                    <a:pt x="769" y="0"/>
                  </a:moveTo>
                  <a:cubicBezTo>
                    <a:pt x="480" y="0"/>
                    <a:pt x="221" y="174"/>
                    <a:pt x="110" y="440"/>
                  </a:cubicBezTo>
                  <a:cubicBezTo>
                    <a:pt x="0" y="705"/>
                    <a:pt x="60" y="1013"/>
                    <a:pt x="265" y="1216"/>
                  </a:cubicBezTo>
                  <a:cubicBezTo>
                    <a:pt x="401" y="1353"/>
                    <a:pt x="583" y="1425"/>
                    <a:pt x="768" y="1425"/>
                  </a:cubicBezTo>
                  <a:cubicBezTo>
                    <a:pt x="860" y="1425"/>
                    <a:pt x="953" y="1407"/>
                    <a:pt x="1041" y="1371"/>
                  </a:cubicBezTo>
                  <a:cubicBezTo>
                    <a:pt x="1307" y="1260"/>
                    <a:pt x="1481" y="1001"/>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27"/>
            <p:cNvSpPr/>
            <p:nvPr/>
          </p:nvSpPr>
          <p:spPr>
            <a:xfrm>
              <a:off x="9005147" y="4299549"/>
              <a:ext cx="67532" cy="64936"/>
            </a:xfrm>
            <a:custGeom>
              <a:rect b="b" l="l" r="r" t="t"/>
              <a:pathLst>
                <a:path extrusionOk="0" h="1426" w="1483">
                  <a:moveTo>
                    <a:pt x="769" y="0"/>
                  </a:moveTo>
                  <a:cubicBezTo>
                    <a:pt x="481" y="0"/>
                    <a:pt x="220" y="174"/>
                    <a:pt x="110" y="440"/>
                  </a:cubicBezTo>
                  <a:cubicBezTo>
                    <a:pt x="1" y="707"/>
                    <a:pt x="61" y="1013"/>
                    <a:pt x="264" y="1216"/>
                  </a:cubicBezTo>
                  <a:cubicBezTo>
                    <a:pt x="401" y="1353"/>
                    <a:pt x="583" y="1425"/>
                    <a:pt x="769" y="1425"/>
                  </a:cubicBezTo>
                  <a:cubicBezTo>
                    <a:pt x="861" y="1425"/>
                    <a:pt x="953" y="1407"/>
                    <a:pt x="1042" y="1371"/>
                  </a:cubicBezTo>
                  <a:cubicBezTo>
                    <a:pt x="1308" y="1260"/>
                    <a:pt x="1482" y="1001"/>
                    <a:pt x="1482" y="713"/>
                  </a:cubicBezTo>
                  <a:cubicBezTo>
                    <a:pt x="1482" y="318"/>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27"/>
            <p:cNvSpPr/>
            <p:nvPr/>
          </p:nvSpPr>
          <p:spPr>
            <a:xfrm>
              <a:off x="8109052" y="4682522"/>
              <a:ext cx="69809" cy="64982"/>
            </a:xfrm>
            <a:custGeom>
              <a:rect b="b" l="l" r="r" t="t"/>
              <a:pathLst>
                <a:path extrusionOk="0" h="1427" w="1533">
                  <a:moveTo>
                    <a:pt x="769" y="1"/>
                  </a:moveTo>
                  <a:cubicBezTo>
                    <a:pt x="731" y="1"/>
                    <a:pt x="692" y="4"/>
                    <a:pt x="654" y="10"/>
                  </a:cubicBezTo>
                  <a:cubicBezTo>
                    <a:pt x="265" y="72"/>
                    <a:pt x="0" y="439"/>
                    <a:pt x="63" y="827"/>
                  </a:cubicBezTo>
                  <a:cubicBezTo>
                    <a:pt x="120" y="1178"/>
                    <a:pt x="423" y="1427"/>
                    <a:pt x="767" y="1427"/>
                  </a:cubicBezTo>
                  <a:cubicBezTo>
                    <a:pt x="805" y="1427"/>
                    <a:pt x="842" y="1424"/>
                    <a:pt x="881" y="1418"/>
                  </a:cubicBezTo>
                  <a:cubicBezTo>
                    <a:pt x="1269" y="1354"/>
                    <a:pt x="1533" y="989"/>
                    <a:pt x="1471" y="601"/>
                  </a:cubicBezTo>
                  <a:cubicBezTo>
                    <a:pt x="1414" y="251"/>
                    <a:pt x="1112" y="1"/>
                    <a:pt x="769"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27"/>
            <p:cNvSpPr/>
            <p:nvPr/>
          </p:nvSpPr>
          <p:spPr>
            <a:xfrm>
              <a:off x="8559331" y="4683160"/>
              <a:ext cx="65346" cy="64936"/>
            </a:xfrm>
            <a:custGeom>
              <a:rect b="b" l="l" r="r" t="t"/>
              <a:pathLst>
                <a:path extrusionOk="0" h="1426" w="1435">
                  <a:moveTo>
                    <a:pt x="715" y="1"/>
                  </a:moveTo>
                  <a:cubicBezTo>
                    <a:pt x="713" y="1"/>
                    <a:pt x="712" y="1"/>
                    <a:pt x="710" y="1"/>
                  </a:cubicBezTo>
                  <a:cubicBezTo>
                    <a:pt x="317" y="5"/>
                    <a:pt x="0" y="327"/>
                    <a:pt x="5" y="721"/>
                  </a:cubicBezTo>
                  <a:cubicBezTo>
                    <a:pt x="9" y="1111"/>
                    <a:pt x="327" y="1426"/>
                    <a:pt x="716" y="1426"/>
                  </a:cubicBezTo>
                  <a:cubicBezTo>
                    <a:pt x="719" y="1426"/>
                    <a:pt x="722" y="1426"/>
                    <a:pt x="724" y="1426"/>
                  </a:cubicBezTo>
                  <a:cubicBezTo>
                    <a:pt x="1118" y="1423"/>
                    <a:pt x="1434" y="1100"/>
                    <a:pt x="1430" y="707"/>
                  </a:cubicBezTo>
                  <a:cubicBezTo>
                    <a:pt x="1425" y="315"/>
                    <a:pt x="1107" y="1"/>
                    <a:pt x="715"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27"/>
            <p:cNvSpPr/>
            <p:nvPr/>
          </p:nvSpPr>
          <p:spPr>
            <a:xfrm>
              <a:off x="9007697" y="4682704"/>
              <a:ext cx="64982" cy="64936"/>
            </a:xfrm>
            <a:custGeom>
              <a:rect b="b" l="l" r="r" t="t"/>
              <a:pathLst>
                <a:path extrusionOk="0" h="1426" w="1427">
                  <a:moveTo>
                    <a:pt x="713" y="0"/>
                  </a:moveTo>
                  <a:cubicBezTo>
                    <a:pt x="319" y="0"/>
                    <a:pt x="1" y="320"/>
                    <a:pt x="1" y="713"/>
                  </a:cubicBezTo>
                  <a:cubicBezTo>
                    <a:pt x="1" y="1107"/>
                    <a:pt x="319" y="1425"/>
                    <a:pt x="713" y="1425"/>
                  </a:cubicBezTo>
                  <a:cubicBezTo>
                    <a:pt x="1107" y="1425"/>
                    <a:pt x="1426" y="1107"/>
                    <a:pt x="1426" y="713"/>
                  </a:cubicBezTo>
                  <a:cubicBezTo>
                    <a:pt x="1426" y="320"/>
                    <a:pt x="1107" y="0"/>
                    <a:pt x="71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27"/>
            <p:cNvSpPr/>
            <p:nvPr/>
          </p:nvSpPr>
          <p:spPr>
            <a:xfrm>
              <a:off x="8109097" y="5065724"/>
              <a:ext cx="69763" cy="64982"/>
            </a:xfrm>
            <a:custGeom>
              <a:rect b="b" l="l" r="r" t="t"/>
              <a:pathLst>
                <a:path extrusionOk="0" h="1427" w="1532">
                  <a:moveTo>
                    <a:pt x="766" y="0"/>
                  </a:moveTo>
                  <a:cubicBezTo>
                    <a:pt x="729" y="0"/>
                    <a:pt x="691" y="3"/>
                    <a:pt x="653" y="9"/>
                  </a:cubicBezTo>
                  <a:cubicBezTo>
                    <a:pt x="264" y="73"/>
                    <a:pt x="1" y="438"/>
                    <a:pt x="62" y="827"/>
                  </a:cubicBezTo>
                  <a:cubicBezTo>
                    <a:pt x="119" y="1177"/>
                    <a:pt x="421" y="1426"/>
                    <a:pt x="764" y="1426"/>
                  </a:cubicBezTo>
                  <a:cubicBezTo>
                    <a:pt x="802" y="1426"/>
                    <a:pt x="841" y="1423"/>
                    <a:pt x="880" y="1417"/>
                  </a:cubicBezTo>
                  <a:cubicBezTo>
                    <a:pt x="1268" y="1354"/>
                    <a:pt x="1532" y="988"/>
                    <a:pt x="1470" y="600"/>
                  </a:cubicBezTo>
                  <a:cubicBezTo>
                    <a:pt x="1413" y="249"/>
                    <a:pt x="1110" y="0"/>
                    <a:pt x="766"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27"/>
            <p:cNvSpPr/>
            <p:nvPr/>
          </p:nvSpPr>
          <p:spPr>
            <a:xfrm>
              <a:off x="8559331" y="5066407"/>
              <a:ext cx="65255" cy="64936"/>
            </a:xfrm>
            <a:custGeom>
              <a:rect b="b" l="l" r="r" t="t"/>
              <a:pathLst>
                <a:path extrusionOk="0" h="1426" w="1433">
                  <a:moveTo>
                    <a:pt x="718" y="0"/>
                  </a:moveTo>
                  <a:cubicBezTo>
                    <a:pt x="715" y="0"/>
                    <a:pt x="712" y="0"/>
                    <a:pt x="710" y="0"/>
                  </a:cubicBezTo>
                  <a:cubicBezTo>
                    <a:pt x="317" y="3"/>
                    <a:pt x="0" y="326"/>
                    <a:pt x="5" y="720"/>
                  </a:cubicBezTo>
                  <a:cubicBezTo>
                    <a:pt x="7" y="1112"/>
                    <a:pt x="327" y="1426"/>
                    <a:pt x="719" y="1426"/>
                  </a:cubicBezTo>
                  <a:cubicBezTo>
                    <a:pt x="721" y="1426"/>
                    <a:pt x="723" y="1426"/>
                    <a:pt x="724" y="1425"/>
                  </a:cubicBezTo>
                  <a:cubicBezTo>
                    <a:pt x="1118" y="1421"/>
                    <a:pt x="1433" y="1099"/>
                    <a:pt x="1430" y="706"/>
                  </a:cubicBezTo>
                  <a:cubicBezTo>
                    <a:pt x="1425" y="315"/>
                    <a:pt x="1107" y="0"/>
                    <a:pt x="718"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27"/>
            <p:cNvSpPr/>
            <p:nvPr/>
          </p:nvSpPr>
          <p:spPr>
            <a:xfrm>
              <a:off x="9007697" y="5065906"/>
              <a:ext cx="64982" cy="64982"/>
            </a:xfrm>
            <a:custGeom>
              <a:rect b="b" l="l" r="r" t="t"/>
              <a:pathLst>
                <a:path extrusionOk="0" h="1427" w="1427">
                  <a:moveTo>
                    <a:pt x="713" y="1"/>
                  </a:moveTo>
                  <a:cubicBezTo>
                    <a:pt x="319" y="1"/>
                    <a:pt x="1" y="320"/>
                    <a:pt x="1" y="714"/>
                  </a:cubicBezTo>
                  <a:cubicBezTo>
                    <a:pt x="1" y="1107"/>
                    <a:pt x="319" y="1426"/>
                    <a:pt x="713" y="1426"/>
                  </a:cubicBezTo>
                  <a:cubicBezTo>
                    <a:pt x="1107" y="1426"/>
                    <a:pt x="1426" y="1107"/>
                    <a:pt x="1426" y="714"/>
                  </a:cubicBezTo>
                  <a:cubicBezTo>
                    <a:pt x="1426" y="320"/>
                    <a:pt x="1107" y="1"/>
                    <a:pt x="71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27"/>
            <p:cNvSpPr/>
            <p:nvPr/>
          </p:nvSpPr>
          <p:spPr>
            <a:xfrm>
              <a:off x="5910390" y="1559397"/>
              <a:ext cx="67487" cy="64936"/>
            </a:xfrm>
            <a:custGeom>
              <a:rect b="b" l="l" r="r" t="t"/>
              <a:pathLst>
                <a:path extrusionOk="0" h="1426" w="1482">
                  <a:moveTo>
                    <a:pt x="769" y="0"/>
                  </a:moveTo>
                  <a:cubicBezTo>
                    <a:pt x="481" y="0"/>
                    <a:pt x="221" y="174"/>
                    <a:pt x="111" y="441"/>
                  </a:cubicBezTo>
                  <a:cubicBezTo>
                    <a:pt x="1" y="707"/>
                    <a:pt x="62" y="1013"/>
                    <a:pt x="266" y="1217"/>
                  </a:cubicBezTo>
                  <a:cubicBezTo>
                    <a:pt x="401" y="1353"/>
                    <a:pt x="584" y="1426"/>
                    <a:pt x="769" y="1426"/>
                  </a:cubicBezTo>
                  <a:cubicBezTo>
                    <a:pt x="861" y="1426"/>
                    <a:pt x="954" y="1408"/>
                    <a:pt x="1042"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27"/>
            <p:cNvSpPr/>
            <p:nvPr/>
          </p:nvSpPr>
          <p:spPr>
            <a:xfrm>
              <a:off x="6358529" y="1559397"/>
              <a:ext cx="67487" cy="64936"/>
            </a:xfrm>
            <a:custGeom>
              <a:rect b="b" l="l" r="r" t="t"/>
              <a:pathLst>
                <a:path extrusionOk="0" h="1426" w="1482">
                  <a:moveTo>
                    <a:pt x="769" y="0"/>
                  </a:moveTo>
                  <a:cubicBezTo>
                    <a:pt x="480" y="0"/>
                    <a:pt x="221" y="174"/>
                    <a:pt x="111" y="441"/>
                  </a:cubicBezTo>
                  <a:cubicBezTo>
                    <a:pt x="1" y="707"/>
                    <a:pt x="61" y="1013"/>
                    <a:pt x="266" y="1217"/>
                  </a:cubicBezTo>
                  <a:cubicBezTo>
                    <a:pt x="401" y="1353"/>
                    <a:pt x="583" y="1426"/>
                    <a:pt x="768" y="1426"/>
                  </a:cubicBezTo>
                  <a:cubicBezTo>
                    <a:pt x="860" y="1426"/>
                    <a:pt x="953" y="1408"/>
                    <a:pt x="1041" y="1371"/>
                  </a:cubicBezTo>
                  <a:cubicBezTo>
                    <a:pt x="1308" y="1261"/>
                    <a:pt x="1482" y="1002"/>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27"/>
            <p:cNvSpPr/>
            <p:nvPr/>
          </p:nvSpPr>
          <p:spPr>
            <a:xfrm>
              <a:off x="6806576" y="1559397"/>
              <a:ext cx="67532" cy="64936"/>
            </a:xfrm>
            <a:custGeom>
              <a:rect b="b" l="l" r="r" t="t"/>
              <a:pathLst>
                <a:path extrusionOk="0" h="1426" w="1483">
                  <a:moveTo>
                    <a:pt x="769" y="0"/>
                  </a:moveTo>
                  <a:cubicBezTo>
                    <a:pt x="481" y="0"/>
                    <a:pt x="222" y="174"/>
                    <a:pt x="111" y="441"/>
                  </a:cubicBezTo>
                  <a:cubicBezTo>
                    <a:pt x="1" y="707"/>
                    <a:pt x="63" y="1013"/>
                    <a:pt x="266" y="1217"/>
                  </a:cubicBezTo>
                  <a:cubicBezTo>
                    <a:pt x="402" y="1353"/>
                    <a:pt x="584" y="1426"/>
                    <a:pt x="769" y="1426"/>
                  </a:cubicBezTo>
                  <a:cubicBezTo>
                    <a:pt x="861" y="1426"/>
                    <a:pt x="954" y="1408"/>
                    <a:pt x="1042"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27"/>
            <p:cNvSpPr/>
            <p:nvPr/>
          </p:nvSpPr>
          <p:spPr>
            <a:xfrm>
              <a:off x="7254715" y="1559397"/>
              <a:ext cx="67487" cy="64936"/>
            </a:xfrm>
            <a:custGeom>
              <a:rect b="b" l="l" r="r" t="t"/>
              <a:pathLst>
                <a:path extrusionOk="0" h="1426" w="1482">
                  <a:moveTo>
                    <a:pt x="769" y="0"/>
                  </a:moveTo>
                  <a:cubicBezTo>
                    <a:pt x="481" y="0"/>
                    <a:pt x="222" y="174"/>
                    <a:pt x="111" y="441"/>
                  </a:cubicBezTo>
                  <a:cubicBezTo>
                    <a:pt x="1" y="707"/>
                    <a:pt x="61" y="1013"/>
                    <a:pt x="266" y="1217"/>
                  </a:cubicBezTo>
                  <a:cubicBezTo>
                    <a:pt x="402" y="1353"/>
                    <a:pt x="583" y="1426"/>
                    <a:pt x="769" y="1426"/>
                  </a:cubicBezTo>
                  <a:cubicBezTo>
                    <a:pt x="861" y="1426"/>
                    <a:pt x="953" y="1408"/>
                    <a:pt x="1042" y="1371"/>
                  </a:cubicBezTo>
                  <a:cubicBezTo>
                    <a:pt x="1308" y="1261"/>
                    <a:pt x="1482" y="1002"/>
                    <a:pt x="1482" y="713"/>
                  </a:cubicBezTo>
                  <a:cubicBezTo>
                    <a:pt x="1482"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27"/>
            <p:cNvSpPr/>
            <p:nvPr/>
          </p:nvSpPr>
          <p:spPr>
            <a:xfrm>
              <a:off x="7705358" y="1559397"/>
              <a:ext cx="67487" cy="64936"/>
            </a:xfrm>
            <a:custGeom>
              <a:rect b="b" l="l" r="r" t="t"/>
              <a:pathLst>
                <a:path extrusionOk="0" h="1426" w="1482">
                  <a:moveTo>
                    <a:pt x="714" y="0"/>
                  </a:moveTo>
                  <a:cubicBezTo>
                    <a:pt x="622" y="0"/>
                    <a:pt x="529" y="18"/>
                    <a:pt x="440" y="55"/>
                  </a:cubicBezTo>
                  <a:cubicBezTo>
                    <a:pt x="174" y="165"/>
                    <a:pt x="0" y="424"/>
                    <a:pt x="0" y="713"/>
                  </a:cubicBezTo>
                  <a:cubicBezTo>
                    <a:pt x="0" y="1106"/>
                    <a:pt x="320" y="1426"/>
                    <a:pt x="713" y="1426"/>
                  </a:cubicBezTo>
                  <a:cubicBezTo>
                    <a:pt x="1001" y="1426"/>
                    <a:pt x="1261" y="1252"/>
                    <a:pt x="1371" y="985"/>
                  </a:cubicBezTo>
                  <a:cubicBezTo>
                    <a:pt x="1481" y="719"/>
                    <a:pt x="1421" y="413"/>
                    <a:pt x="1216" y="209"/>
                  </a:cubicBezTo>
                  <a:cubicBezTo>
                    <a:pt x="1081" y="73"/>
                    <a:pt x="899" y="0"/>
                    <a:pt x="714"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27"/>
            <p:cNvSpPr/>
            <p:nvPr/>
          </p:nvSpPr>
          <p:spPr>
            <a:xfrm>
              <a:off x="5910390" y="1942644"/>
              <a:ext cx="67487" cy="64891"/>
            </a:xfrm>
            <a:custGeom>
              <a:rect b="b" l="l" r="r" t="t"/>
              <a:pathLst>
                <a:path extrusionOk="0" h="1425" w="1482">
                  <a:moveTo>
                    <a:pt x="769" y="0"/>
                  </a:moveTo>
                  <a:cubicBezTo>
                    <a:pt x="481" y="0"/>
                    <a:pt x="221" y="174"/>
                    <a:pt x="111" y="439"/>
                  </a:cubicBezTo>
                  <a:cubicBezTo>
                    <a:pt x="1" y="705"/>
                    <a:pt x="62" y="1012"/>
                    <a:pt x="266" y="1216"/>
                  </a:cubicBezTo>
                  <a:cubicBezTo>
                    <a:pt x="403" y="1352"/>
                    <a:pt x="585" y="1425"/>
                    <a:pt x="771" y="1425"/>
                  </a:cubicBezTo>
                  <a:cubicBezTo>
                    <a:pt x="863" y="1425"/>
                    <a:pt x="955" y="1407"/>
                    <a:pt x="1043"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27"/>
            <p:cNvSpPr/>
            <p:nvPr/>
          </p:nvSpPr>
          <p:spPr>
            <a:xfrm>
              <a:off x="6358529" y="1942644"/>
              <a:ext cx="67487" cy="64891"/>
            </a:xfrm>
            <a:custGeom>
              <a:rect b="b" l="l" r="r" t="t"/>
              <a:pathLst>
                <a:path extrusionOk="0" h="1425" w="1482">
                  <a:moveTo>
                    <a:pt x="769" y="0"/>
                  </a:moveTo>
                  <a:cubicBezTo>
                    <a:pt x="480" y="0"/>
                    <a:pt x="220" y="174"/>
                    <a:pt x="111" y="439"/>
                  </a:cubicBezTo>
                  <a:cubicBezTo>
                    <a:pt x="1" y="705"/>
                    <a:pt x="61" y="1012"/>
                    <a:pt x="266" y="1216"/>
                  </a:cubicBezTo>
                  <a:cubicBezTo>
                    <a:pt x="402" y="1352"/>
                    <a:pt x="584" y="1425"/>
                    <a:pt x="770" y="1425"/>
                  </a:cubicBezTo>
                  <a:cubicBezTo>
                    <a:pt x="861" y="1425"/>
                    <a:pt x="953" y="1407"/>
                    <a:pt x="1041" y="1371"/>
                  </a:cubicBezTo>
                  <a:cubicBezTo>
                    <a:pt x="1308" y="1260"/>
                    <a:pt x="1482" y="1000"/>
                    <a:pt x="1482" y="713"/>
                  </a:cubicBezTo>
                  <a:cubicBezTo>
                    <a:pt x="1482" y="318"/>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27"/>
            <p:cNvSpPr/>
            <p:nvPr/>
          </p:nvSpPr>
          <p:spPr>
            <a:xfrm>
              <a:off x="6806576" y="1942644"/>
              <a:ext cx="67532" cy="64891"/>
            </a:xfrm>
            <a:custGeom>
              <a:rect b="b" l="l" r="r" t="t"/>
              <a:pathLst>
                <a:path extrusionOk="0" h="1425" w="1483">
                  <a:moveTo>
                    <a:pt x="769" y="0"/>
                  </a:moveTo>
                  <a:cubicBezTo>
                    <a:pt x="481" y="0"/>
                    <a:pt x="222" y="174"/>
                    <a:pt x="111" y="439"/>
                  </a:cubicBezTo>
                  <a:cubicBezTo>
                    <a:pt x="1" y="705"/>
                    <a:pt x="63" y="1012"/>
                    <a:pt x="266" y="1216"/>
                  </a:cubicBezTo>
                  <a:cubicBezTo>
                    <a:pt x="403" y="1352"/>
                    <a:pt x="586" y="1425"/>
                    <a:pt x="771" y="1425"/>
                  </a:cubicBezTo>
                  <a:cubicBezTo>
                    <a:pt x="863" y="1425"/>
                    <a:pt x="955" y="1407"/>
                    <a:pt x="1043"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27"/>
            <p:cNvSpPr/>
            <p:nvPr/>
          </p:nvSpPr>
          <p:spPr>
            <a:xfrm>
              <a:off x="7254715" y="1942644"/>
              <a:ext cx="67487" cy="64891"/>
            </a:xfrm>
            <a:custGeom>
              <a:rect b="b" l="l" r="r" t="t"/>
              <a:pathLst>
                <a:path extrusionOk="0" h="1425" w="1482">
                  <a:moveTo>
                    <a:pt x="769" y="0"/>
                  </a:moveTo>
                  <a:cubicBezTo>
                    <a:pt x="481" y="0"/>
                    <a:pt x="220" y="174"/>
                    <a:pt x="111" y="439"/>
                  </a:cubicBezTo>
                  <a:cubicBezTo>
                    <a:pt x="1" y="705"/>
                    <a:pt x="61" y="1012"/>
                    <a:pt x="266" y="1216"/>
                  </a:cubicBezTo>
                  <a:cubicBezTo>
                    <a:pt x="402" y="1352"/>
                    <a:pt x="584" y="1425"/>
                    <a:pt x="770" y="1425"/>
                  </a:cubicBezTo>
                  <a:cubicBezTo>
                    <a:pt x="861" y="1425"/>
                    <a:pt x="954" y="1407"/>
                    <a:pt x="1042" y="1371"/>
                  </a:cubicBezTo>
                  <a:cubicBezTo>
                    <a:pt x="1308" y="1260"/>
                    <a:pt x="1482" y="1000"/>
                    <a:pt x="1482" y="713"/>
                  </a:cubicBezTo>
                  <a:cubicBezTo>
                    <a:pt x="1482" y="318"/>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27"/>
            <p:cNvSpPr/>
            <p:nvPr/>
          </p:nvSpPr>
          <p:spPr>
            <a:xfrm>
              <a:off x="7702808" y="1942644"/>
              <a:ext cx="67487" cy="64891"/>
            </a:xfrm>
            <a:custGeom>
              <a:rect b="b" l="l" r="r" t="t"/>
              <a:pathLst>
                <a:path extrusionOk="0" h="1425" w="1482">
                  <a:moveTo>
                    <a:pt x="769" y="0"/>
                  </a:moveTo>
                  <a:cubicBezTo>
                    <a:pt x="480" y="0"/>
                    <a:pt x="221" y="174"/>
                    <a:pt x="111" y="439"/>
                  </a:cubicBezTo>
                  <a:cubicBezTo>
                    <a:pt x="0" y="705"/>
                    <a:pt x="62" y="1012"/>
                    <a:pt x="265" y="1216"/>
                  </a:cubicBezTo>
                  <a:cubicBezTo>
                    <a:pt x="402" y="1352"/>
                    <a:pt x="585" y="1425"/>
                    <a:pt x="771" y="1425"/>
                  </a:cubicBezTo>
                  <a:cubicBezTo>
                    <a:pt x="862" y="1425"/>
                    <a:pt x="955" y="1407"/>
                    <a:pt x="1043" y="1371"/>
                  </a:cubicBezTo>
                  <a:cubicBezTo>
                    <a:pt x="1308" y="1260"/>
                    <a:pt x="1481" y="1000"/>
                    <a:pt x="1481" y="713"/>
                  </a:cubicBezTo>
                  <a:cubicBezTo>
                    <a:pt x="1481" y="318"/>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27"/>
            <p:cNvSpPr/>
            <p:nvPr/>
          </p:nvSpPr>
          <p:spPr>
            <a:xfrm>
              <a:off x="5910390" y="2325800"/>
              <a:ext cx="67487" cy="64936"/>
            </a:xfrm>
            <a:custGeom>
              <a:rect b="b" l="l" r="r" t="t"/>
              <a:pathLst>
                <a:path extrusionOk="0" h="1426" w="1482">
                  <a:moveTo>
                    <a:pt x="769" y="0"/>
                  </a:moveTo>
                  <a:cubicBezTo>
                    <a:pt x="481" y="0"/>
                    <a:pt x="221" y="174"/>
                    <a:pt x="111" y="441"/>
                  </a:cubicBezTo>
                  <a:cubicBezTo>
                    <a:pt x="1" y="707"/>
                    <a:pt x="62" y="1013"/>
                    <a:pt x="266" y="1216"/>
                  </a:cubicBezTo>
                  <a:cubicBezTo>
                    <a:pt x="402" y="1353"/>
                    <a:pt x="584" y="1426"/>
                    <a:pt x="770" y="1426"/>
                  </a:cubicBezTo>
                  <a:cubicBezTo>
                    <a:pt x="862" y="1426"/>
                    <a:pt x="955" y="1408"/>
                    <a:pt x="1043"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27"/>
            <p:cNvSpPr/>
            <p:nvPr/>
          </p:nvSpPr>
          <p:spPr>
            <a:xfrm>
              <a:off x="6358529" y="2325800"/>
              <a:ext cx="67487" cy="64936"/>
            </a:xfrm>
            <a:custGeom>
              <a:rect b="b" l="l" r="r" t="t"/>
              <a:pathLst>
                <a:path extrusionOk="0" h="1426" w="1482">
                  <a:moveTo>
                    <a:pt x="769" y="0"/>
                  </a:moveTo>
                  <a:cubicBezTo>
                    <a:pt x="480" y="0"/>
                    <a:pt x="220" y="174"/>
                    <a:pt x="111" y="441"/>
                  </a:cubicBezTo>
                  <a:cubicBezTo>
                    <a:pt x="1" y="707"/>
                    <a:pt x="61" y="1013"/>
                    <a:pt x="266" y="1216"/>
                  </a:cubicBezTo>
                  <a:cubicBezTo>
                    <a:pt x="401" y="1353"/>
                    <a:pt x="583" y="1426"/>
                    <a:pt x="768" y="1426"/>
                  </a:cubicBezTo>
                  <a:cubicBezTo>
                    <a:pt x="860" y="1426"/>
                    <a:pt x="953" y="1408"/>
                    <a:pt x="1041" y="1371"/>
                  </a:cubicBezTo>
                  <a:cubicBezTo>
                    <a:pt x="1308" y="1261"/>
                    <a:pt x="1482" y="1002"/>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27"/>
            <p:cNvSpPr/>
            <p:nvPr/>
          </p:nvSpPr>
          <p:spPr>
            <a:xfrm>
              <a:off x="6806576" y="2325800"/>
              <a:ext cx="67532" cy="64936"/>
            </a:xfrm>
            <a:custGeom>
              <a:rect b="b" l="l" r="r" t="t"/>
              <a:pathLst>
                <a:path extrusionOk="0" h="1426" w="1483">
                  <a:moveTo>
                    <a:pt x="769" y="0"/>
                  </a:moveTo>
                  <a:cubicBezTo>
                    <a:pt x="481" y="0"/>
                    <a:pt x="222" y="174"/>
                    <a:pt x="111" y="441"/>
                  </a:cubicBezTo>
                  <a:cubicBezTo>
                    <a:pt x="1" y="707"/>
                    <a:pt x="63" y="1013"/>
                    <a:pt x="266" y="1216"/>
                  </a:cubicBezTo>
                  <a:cubicBezTo>
                    <a:pt x="403" y="1353"/>
                    <a:pt x="585" y="1426"/>
                    <a:pt x="770" y="1426"/>
                  </a:cubicBezTo>
                  <a:cubicBezTo>
                    <a:pt x="862" y="1426"/>
                    <a:pt x="955" y="1408"/>
                    <a:pt x="1043"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27"/>
            <p:cNvSpPr/>
            <p:nvPr/>
          </p:nvSpPr>
          <p:spPr>
            <a:xfrm>
              <a:off x="7254715" y="2325800"/>
              <a:ext cx="67487" cy="64936"/>
            </a:xfrm>
            <a:custGeom>
              <a:rect b="b" l="l" r="r" t="t"/>
              <a:pathLst>
                <a:path extrusionOk="0" h="1426" w="1482">
                  <a:moveTo>
                    <a:pt x="769" y="0"/>
                  </a:moveTo>
                  <a:cubicBezTo>
                    <a:pt x="481" y="0"/>
                    <a:pt x="220" y="174"/>
                    <a:pt x="111" y="441"/>
                  </a:cubicBezTo>
                  <a:cubicBezTo>
                    <a:pt x="1" y="707"/>
                    <a:pt x="61" y="1013"/>
                    <a:pt x="266" y="1216"/>
                  </a:cubicBezTo>
                  <a:cubicBezTo>
                    <a:pt x="402" y="1353"/>
                    <a:pt x="583" y="1426"/>
                    <a:pt x="769" y="1426"/>
                  </a:cubicBezTo>
                  <a:cubicBezTo>
                    <a:pt x="861" y="1426"/>
                    <a:pt x="953" y="1408"/>
                    <a:pt x="1042" y="1371"/>
                  </a:cubicBezTo>
                  <a:cubicBezTo>
                    <a:pt x="1308" y="1261"/>
                    <a:pt x="1482" y="1002"/>
                    <a:pt x="1482" y="713"/>
                  </a:cubicBezTo>
                  <a:cubicBezTo>
                    <a:pt x="1482"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27"/>
            <p:cNvSpPr/>
            <p:nvPr/>
          </p:nvSpPr>
          <p:spPr>
            <a:xfrm>
              <a:off x="7702808" y="2325800"/>
              <a:ext cx="67487" cy="64936"/>
            </a:xfrm>
            <a:custGeom>
              <a:rect b="b" l="l" r="r" t="t"/>
              <a:pathLst>
                <a:path extrusionOk="0" h="1426" w="1482">
                  <a:moveTo>
                    <a:pt x="769" y="0"/>
                  </a:moveTo>
                  <a:cubicBezTo>
                    <a:pt x="480" y="0"/>
                    <a:pt x="221" y="174"/>
                    <a:pt x="111" y="441"/>
                  </a:cubicBezTo>
                  <a:cubicBezTo>
                    <a:pt x="0" y="707"/>
                    <a:pt x="62" y="1013"/>
                    <a:pt x="265" y="1216"/>
                  </a:cubicBezTo>
                  <a:cubicBezTo>
                    <a:pt x="402" y="1353"/>
                    <a:pt x="584" y="1426"/>
                    <a:pt x="769" y="1426"/>
                  </a:cubicBezTo>
                  <a:cubicBezTo>
                    <a:pt x="861" y="1426"/>
                    <a:pt x="954" y="1408"/>
                    <a:pt x="1043" y="1371"/>
                  </a:cubicBezTo>
                  <a:cubicBezTo>
                    <a:pt x="1308" y="1261"/>
                    <a:pt x="1481" y="1002"/>
                    <a:pt x="1481" y="713"/>
                  </a:cubicBezTo>
                  <a:cubicBezTo>
                    <a:pt x="1481"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27"/>
            <p:cNvSpPr/>
            <p:nvPr/>
          </p:nvSpPr>
          <p:spPr>
            <a:xfrm>
              <a:off x="5910390" y="2709047"/>
              <a:ext cx="67487" cy="64891"/>
            </a:xfrm>
            <a:custGeom>
              <a:rect b="b" l="l" r="r" t="t"/>
              <a:pathLst>
                <a:path extrusionOk="0" h="1425" w="1482">
                  <a:moveTo>
                    <a:pt x="769" y="0"/>
                  </a:moveTo>
                  <a:cubicBezTo>
                    <a:pt x="481" y="0"/>
                    <a:pt x="221" y="174"/>
                    <a:pt x="111" y="439"/>
                  </a:cubicBezTo>
                  <a:cubicBezTo>
                    <a:pt x="1" y="705"/>
                    <a:pt x="62" y="1012"/>
                    <a:pt x="266" y="1216"/>
                  </a:cubicBezTo>
                  <a:cubicBezTo>
                    <a:pt x="402" y="1352"/>
                    <a:pt x="585" y="1425"/>
                    <a:pt x="770" y="1425"/>
                  </a:cubicBezTo>
                  <a:cubicBezTo>
                    <a:pt x="862" y="1425"/>
                    <a:pt x="954" y="1407"/>
                    <a:pt x="1042"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27"/>
            <p:cNvSpPr/>
            <p:nvPr/>
          </p:nvSpPr>
          <p:spPr>
            <a:xfrm>
              <a:off x="6358529" y="2709047"/>
              <a:ext cx="67487" cy="64891"/>
            </a:xfrm>
            <a:custGeom>
              <a:rect b="b" l="l" r="r" t="t"/>
              <a:pathLst>
                <a:path extrusionOk="0" h="1425" w="1482">
                  <a:moveTo>
                    <a:pt x="769" y="0"/>
                  </a:moveTo>
                  <a:cubicBezTo>
                    <a:pt x="480" y="0"/>
                    <a:pt x="221" y="174"/>
                    <a:pt x="111" y="439"/>
                  </a:cubicBezTo>
                  <a:cubicBezTo>
                    <a:pt x="1" y="705"/>
                    <a:pt x="61" y="1012"/>
                    <a:pt x="266" y="1216"/>
                  </a:cubicBezTo>
                  <a:cubicBezTo>
                    <a:pt x="402" y="1352"/>
                    <a:pt x="584" y="1425"/>
                    <a:pt x="770" y="1425"/>
                  </a:cubicBezTo>
                  <a:cubicBezTo>
                    <a:pt x="861" y="1425"/>
                    <a:pt x="953" y="1407"/>
                    <a:pt x="1041" y="1371"/>
                  </a:cubicBezTo>
                  <a:cubicBezTo>
                    <a:pt x="1308" y="1260"/>
                    <a:pt x="1482" y="1000"/>
                    <a:pt x="1482" y="713"/>
                  </a:cubicBezTo>
                  <a:cubicBezTo>
                    <a:pt x="1482" y="318"/>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27"/>
            <p:cNvSpPr/>
            <p:nvPr/>
          </p:nvSpPr>
          <p:spPr>
            <a:xfrm>
              <a:off x="6806576" y="2709047"/>
              <a:ext cx="67532" cy="64891"/>
            </a:xfrm>
            <a:custGeom>
              <a:rect b="b" l="l" r="r" t="t"/>
              <a:pathLst>
                <a:path extrusionOk="0" h="1425" w="1483">
                  <a:moveTo>
                    <a:pt x="769" y="0"/>
                  </a:moveTo>
                  <a:cubicBezTo>
                    <a:pt x="481" y="0"/>
                    <a:pt x="222" y="174"/>
                    <a:pt x="111" y="439"/>
                  </a:cubicBezTo>
                  <a:cubicBezTo>
                    <a:pt x="1" y="705"/>
                    <a:pt x="63" y="1012"/>
                    <a:pt x="266" y="1216"/>
                  </a:cubicBezTo>
                  <a:cubicBezTo>
                    <a:pt x="402" y="1352"/>
                    <a:pt x="585" y="1425"/>
                    <a:pt x="771" y="1425"/>
                  </a:cubicBezTo>
                  <a:cubicBezTo>
                    <a:pt x="862" y="1425"/>
                    <a:pt x="954" y="1407"/>
                    <a:pt x="1042"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27"/>
            <p:cNvSpPr/>
            <p:nvPr/>
          </p:nvSpPr>
          <p:spPr>
            <a:xfrm>
              <a:off x="7254715" y="2709047"/>
              <a:ext cx="67487" cy="64891"/>
            </a:xfrm>
            <a:custGeom>
              <a:rect b="b" l="l" r="r" t="t"/>
              <a:pathLst>
                <a:path extrusionOk="0" h="1425" w="1482">
                  <a:moveTo>
                    <a:pt x="769" y="0"/>
                  </a:moveTo>
                  <a:cubicBezTo>
                    <a:pt x="481" y="0"/>
                    <a:pt x="222" y="174"/>
                    <a:pt x="111" y="439"/>
                  </a:cubicBezTo>
                  <a:cubicBezTo>
                    <a:pt x="1" y="705"/>
                    <a:pt x="61" y="1012"/>
                    <a:pt x="266" y="1216"/>
                  </a:cubicBezTo>
                  <a:cubicBezTo>
                    <a:pt x="402" y="1352"/>
                    <a:pt x="584" y="1425"/>
                    <a:pt x="770" y="1425"/>
                  </a:cubicBezTo>
                  <a:cubicBezTo>
                    <a:pt x="861" y="1425"/>
                    <a:pt x="954" y="1407"/>
                    <a:pt x="1042" y="1371"/>
                  </a:cubicBezTo>
                  <a:cubicBezTo>
                    <a:pt x="1308" y="1260"/>
                    <a:pt x="1482" y="1000"/>
                    <a:pt x="1482" y="713"/>
                  </a:cubicBezTo>
                  <a:cubicBezTo>
                    <a:pt x="1482" y="318"/>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27"/>
            <p:cNvSpPr/>
            <p:nvPr/>
          </p:nvSpPr>
          <p:spPr>
            <a:xfrm>
              <a:off x="7702808" y="2709047"/>
              <a:ext cx="67487" cy="64891"/>
            </a:xfrm>
            <a:custGeom>
              <a:rect b="b" l="l" r="r" t="t"/>
              <a:pathLst>
                <a:path extrusionOk="0" h="1425" w="1482">
                  <a:moveTo>
                    <a:pt x="769" y="0"/>
                  </a:moveTo>
                  <a:cubicBezTo>
                    <a:pt x="480" y="0"/>
                    <a:pt x="221" y="174"/>
                    <a:pt x="111" y="439"/>
                  </a:cubicBezTo>
                  <a:cubicBezTo>
                    <a:pt x="0" y="705"/>
                    <a:pt x="62" y="1012"/>
                    <a:pt x="265" y="1216"/>
                  </a:cubicBezTo>
                  <a:cubicBezTo>
                    <a:pt x="401" y="1352"/>
                    <a:pt x="584" y="1425"/>
                    <a:pt x="770" y="1425"/>
                  </a:cubicBezTo>
                  <a:cubicBezTo>
                    <a:pt x="861" y="1425"/>
                    <a:pt x="954" y="1407"/>
                    <a:pt x="1041" y="1371"/>
                  </a:cubicBezTo>
                  <a:cubicBezTo>
                    <a:pt x="1308" y="1260"/>
                    <a:pt x="1481" y="1000"/>
                    <a:pt x="1481" y="713"/>
                  </a:cubicBezTo>
                  <a:cubicBezTo>
                    <a:pt x="1481" y="318"/>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27"/>
            <p:cNvSpPr/>
            <p:nvPr/>
          </p:nvSpPr>
          <p:spPr>
            <a:xfrm>
              <a:off x="5910390" y="3092203"/>
              <a:ext cx="67487" cy="64936"/>
            </a:xfrm>
            <a:custGeom>
              <a:rect b="b" l="l" r="r" t="t"/>
              <a:pathLst>
                <a:path extrusionOk="0" h="1426" w="1482">
                  <a:moveTo>
                    <a:pt x="769" y="0"/>
                  </a:moveTo>
                  <a:cubicBezTo>
                    <a:pt x="481" y="0"/>
                    <a:pt x="221" y="174"/>
                    <a:pt x="111" y="441"/>
                  </a:cubicBezTo>
                  <a:cubicBezTo>
                    <a:pt x="1" y="707"/>
                    <a:pt x="62" y="1013"/>
                    <a:pt x="266" y="1216"/>
                  </a:cubicBezTo>
                  <a:cubicBezTo>
                    <a:pt x="401" y="1353"/>
                    <a:pt x="584" y="1425"/>
                    <a:pt x="769" y="1425"/>
                  </a:cubicBezTo>
                  <a:cubicBezTo>
                    <a:pt x="861" y="1425"/>
                    <a:pt x="954" y="1408"/>
                    <a:pt x="1042" y="1371"/>
                  </a:cubicBezTo>
                  <a:cubicBezTo>
                    <a:pt x="1308" y="1261"/>
                    <a:pt x="1482" y="1001"/>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27"/>
            <p:cNvSpPr/>
            <p:nvPr/>
          </p:nvSpPr>
          <p:spPr>
            <a:xfrm>
              <a:off x="6358529" y="3092203"/>
              <a:ext cx="67487" cy="64936"/>
            </a:xfrm>
            <a:custGeom>
              <a:rect b="b" l="l" r="r" t="t"/>
              <a:pathLst>
                <a:path extrusionOk="0" h="1426" w="1482">
                  <a:moveTo>
                    <a:pt x="769" y="0"/>
                  </a:moveTo>
                  <a:cubicBezTo>
                    <a:pt x="480" y="0"/>
                    <a:pt x="221" y="174"/>
                    <a:pt x="111" y="441"/>
                  </a:cubicBezTo>
                  <a:cubicBezTo>
                    <a:pt x="1" y="707"/>
                    <a:pt x="61" y="1013"/>
                    <a:pt x="266" y="1216"/>
                  </a:cubicBezTo>
                  <a:cubicBezTo>
                    <a:pt x="401" y="1353"/>
                    <a:pt x="583" y="1425"/>
                    <a:pt x="768" y="1425"/>
                  </a:cubicBezTo>
                  <a:cubicBezTo>
                    <a:pt x="860" y="1425"/>
                    <a:pt x="953" y="1408"/>
                    <a:pt x="1041" y="1371"/>
                  </a:cubicBezTo>
                  <a:cubicBezTo>
                    <a:pt x="1308" y="1261"/>
                    <a:pt x="1482" y="1001"/>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27"/>
            <p:cNvSpPr/>
            <p:nvPr/>
          </p:nvSpPr>
          <p:spPr>
            <a:xfrm>
              <a:off x="6806576" y="3092203"/>
              <a:ext cx="67532" cy="64936"/>
            </a:xfrm>
            <a:custGeom>
              <a:rect b="b" l="l" r="r" t="t"/>
              <a:pathLst>
                <a:path extrusionOk="0" h="1426" w="1483">
                  <a:moveTo>
                    <a:pt x="769" y="0"/>
                  </a:moveTo>
                  <a:cubicBezTo>
                    <a:pt x="481" y="0"/>
                    <a:pt x="222" y="174"/>
                    <a:pt x="111" y="441"/>
                  </a:cubicBezTo>
                  <a:cubicBezTo>
                    <a:pt x="1" y="707"/>
                    <a:pt x="63" y="1013"/>
                    <a:pt x="266" y="1216"/>
                  </a:cubicBezTo>
                  <a:cubicBezTo>
                    <a:pt x="402" y="1353"/>
                    <a:pt x="584" y="1425"/>
                    <a:pt x="769" y="1425"/>
                  </a:cubicBezTo>
                  <a:cubicBezTo>
                    <a:pt x="861" y="1425"/>
                    <a:pt x="954" y="1408"/>
                    <a:pt x="1042" y="1371"/>
                  </a:cubicBezTo>
                  <a:cubicBezTo>
                    <a:pt x="1308" y="1261"/>
                    <a:pt x="1482" y="1001"/>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27"/>
            <p:cNvSpPr/>
            <p:nvPr/>
          </p:nvSpPr>
          <p:spPr>
            <a:xfrm>
              <a:off x="7254715" y="3092203"/>
              <a:ext cx="67487" cy="64936"/>
            </a:xfrm>
            <a:custGeom>
              <a:rect b="b" l="l" r="r" t="t"/>
              <a:pathLst>
                <a:path extrusionOk="0" h="1426" w="1482">
                  <a:moveTo>
                    <a:pt x="769" y="0"/>
                  </a:moveTo>
                  <a:cubicBezTo>
                    <a:pt x="481" y="0"/>
                    <a:pt x="222" y="174"/>
                    <a:pt x="111" y="441"/>
                  </a:cubicBezTo>
                  <a:cubicBezTo>
                    <a:pt x="1" y="707"/>
                    <a:pt x="61" y="1013"/>
                    <a:pt x="266" y="1216"/>
                  </a:cubicBezTo>
                  <a:cubicBezTo>
                    <a:pt x="402" y="1353"/>
                    <a:pt x="583" y="1425"/>
                    <a:pt x="769" y="1425"/>
                  </a:cubicBezTo>
                  <a:cubicBezTo>
                    <a:pt x="861" y="1425"/>
                    <a:pt x="953" y="1408"/>
                    <a:pt x="1042" y="1371"/>
                  </a:cubicBezTo>
                  <a:cubicBezTo>
                    <a:pt x="1308" y="1261"/>
                    <a:pt x="1482" y="1001"/>
                    <a:pt x="1482" y="713"/>
                  </a:cubicBezTo>
                  <a:cubicBezTo>
                    <a:pt x="1482"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27"/>
            <p:cNvSpPr/>
            <p:nvPr/>
          </p:nvSpPr>
          <p:spPr>
            <a:xfrm>
              <a:off x="7702808" y="3092203"/>
              <a:ext cx="67487" cy="64936"/>
            </a:xfrm>
            <a:custGeom>
              <a:rect b="b" l="l" r="r" t="t"/>
              <a:pathLst>
                <a:path extrusionOk="0" h="1426" w="1482">
                  <a:moveTo>
                    <a:pt x="769" y="0"/>
                  </a:moveTo>
                  <a:cubicBezTo>
                    <a:pt x="480" y="0"/>
                    <a:pt x="221" y="174"/>
                    <a:pt x="111" y="441"/>
                  </a:cubicBezTo>
                  <a:cubicBezTo>
                    <a:pt x="0" y="707"/>
                    <a:pt x="62" y="1013"/>
                    <a:pt x="265" y="1216"/>
                  </a:cubicBezTo>
                  <a:cubicBezTo>
                    <a:pt x="401" y="1353"/>
                    <a:pt x="583" y="1425"/>
                    <a:pt x="769" y="1425"/>
                  </a:cubicBezTo>
                  <a:cubicBezTo>
                    <a:pt x="861" y="1425"/>
                    <a:pt x="953" y="1408"/>
                    <a:pt x="1041" y="1371"/>
                  </a:cubicBezTo>
                  <a:cubicBezTo>
                    <a:pt x="1308" y="1261"/>
                    <a:pt x="1481" y="1001"/>
                    <a:pt x="1481" y="713"/>
                  </a:cubicBezTo>
                  <a:cubicBezTo>
                    <a:pt x="1481"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27"/>
            <p:cNvSpPr/>
            <p:nvPr/>
          </p:nvSpPr>
          <p:spPr>
            <a:xfrm>
              <a:off x="5884980" y="1573423"/>
              <a:ext cx="67487" cy="64891"/>
            </a:xfrm>
            <a:custGeom>
              <a:rect b="b" l="l" r="r" t="t"/>
              <a:pathLst>
                <a:path extrusionOk="0" h="1425" w="1482">
                  <a:moveTo>
                    <a:pt x="769" y="0"/>
                  </a:moveTo>
                  <a:cubicBezTo>
                    <a:pt x="481" y="0"/>
                    <a:pt x="221" y="174"/>
                    <a:pt x="111" y="440"/>
                  </a:cubicBezTo>
                  <a:cubicBezTo>
                    <a:pt x="1" y="705"/>
                    <a:pt x="61" y="1013"/>
                    <a:pt x="266" y="1216"/>
                  </a:cubicBezTo>
                  <a:cubicBezTo>
                    <a:pt x="402" y="1352"/>
                    <a:pt x="584" y="1425"/>
                    <a:pt x="770" y="1425"/>
                  </a:cubicBezTo>
                  <a:cubicBezTo>
                    <a:pt x="861" y="1425"/>
                    <a:pt x="953" y="1407"/>
                    <a:pt x="1042" y="1371"/>
                  </a:cubicBezTo>
                  <a:cubicBezTo>
                    <a:pt x="1308" y="1260"/>
                    <a:pt x="1482" y="1001"/>
                    <a:pt x="1482" y="713"/>
                  </a:cubicBezTo>
                  <a:cubicBezTo>
                    <a:pt x="1482" y="318"/>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27"/>
            <p:cNvSpPr/>
            <p:nvPr/>
          </p:nvSpPr>
          <p:spPr>
            <a:xfrm>
              <a:off x="6333073" y="1573423"/>
              <a:ext cx="67487" cy="64891"/>
            </a:xfrm>
            <a:custGeom>
              <a:rect b="b" l="l" r="r" t="t"/>
              <a:pathLst>
                <a:path extrusionOk="0" h="1425" w="1482">
                  <a:moveTo>
                    <a:pt x="769" y="0"/>
                  </a:moveTo>
                  <a:cubicBezTo>
                    <a:pt x="480" y="0"/>
                    <a:pt x="221" y="174"/>
                    <a:pt x="110" y="439"/>
                  </a:cubicBezTo>
                  <a:cubicBezTo>
                    <a:pt x="0" y="705"/>
                    <a:pt x="60" y="1012"/>
                    <a:pt x="265" y="1216"/>
                  </a:cubicBezTo>
                  <a:cubicBezTo>
                    <a:pt x="401" y="1352"/>
                    <a:pt x="583" y="1425"/>
                    <a:pt x="769" y="1425"/>
                  </a:cubicBezTo>
                  <a:cubicBezTo>
                    <a:pt x="861" y="1425"/>
                    <a:pt x="953" y="1407"/>
                    <a:pt x="1041" y="1371"/>
                  </a:cubicBezTo>
                  <a:cubicBezTo>
                    <a:pt x="1307" y="1260"/>
                    <a:pt x="1481" y="1001"/>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27"/>
            <p:cNvSpPr/>
            <p:nvPr/>
          </p:nvSpPr>
          <p:spPr>
            <a:xfrm>
              <a:off x="6781166" y="1573423"/>
              <a:ext cx="67532" cy="64891"/>
            </a:xfrm>
            <a:custGeom>
              <a:rect b="b" l="l" r="r" t="t"/>
              <a:pathLst>
                <a:path extrusionOk="0" h="1425" w="1483">
                  <a:moveTo>
                    <a:pt x="769" y="0"/>
                  </a:moveTo>
                  <a:cubicBezTo>
                    <a:pt x="481" y="0"/>
                    <a:pt x="220" y="174"/>
                    <a:pt x="110" y="440"/>
                  </a:cubicBezTo>
                  <a:cubicBezTo>
                    <a:pt x="1" y="705"/>
                    <a:pt x="61" y="1013"/>
                    <a:pt x="264" y="1216"/>
                  </a:cubicBezTo>
                  <a:cubicBezTo>
                    <a:pt x="402" y="1352"/>
                    <a:pt x="584" y="1425"/>
                    <a:pt x="770" y="1425"/>
                  </a:cubicBezTo>
                  <a:cubicBezTo>
                    <a:pt x="861" y="1425"/>
                    <a:pt x="954" y="1407"/>
                    <a:pt x="1042" y="1371"/>
                  </a:cubicBezTo>
                  <a:cubicBezTo>
                    <a:pt x="1308" y="1260"/>
                    <a:pt x="1482" y="1001"/>
                    <a:pt x="1482" y="713"/>
                  </a:cubicBezTo>
                  <a:cubicBezTo>
                    <a:pt x="1482" y="318"/>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27"/>
            <p:cNvSpPr/>
            <p:nvPr/>
          </p:nvSpPr>
          <p:spPr>
            <a:xfrm>
              <a:off x="7229259" y="1573423"/>
              <a:ext cx="67487" cy="64891"/>
            </a:xfrm>
            <a:custGeom>
              <a:rect b="b" l="l" r="r" t="t"/>
              <a:pathLst>
                <a:path extrusionOk="0" h="1425" w="1482">
                  <a:moveTo>
                    <a:pt x="769" y="0"/>
                  </a:moveTo>
                  <a:cubicBezTo>
                    <a:pt x="480" y="0"/>
                    <a:pt x="221" y="174"/>
                    <a:pt x="111" y="439"/>
                  </a:cubicBezTo>
                  <a:cubicBezTo>
                    <a:pt x="0" y="705"/>
                    <a:pt x="61" y="1012"/>
                    <a:pt x="265" y="1216"/>
                  </a:cubicBezTo>
                  <a:cubicBezTo>
                    <a:pt x="401" y="1352"/>
                    <a:pt x="584" y="1425"/>
                    <a:pt x="769" y="1425"/>
                  </a:cubicBezTo>
                  <a:cubicBezTo>
                    <a:pt x="861" y="1425"/>
                    <a:pt x="953" y="1407"/>
                    <a:pt x="1041" y="1371"/>
                  </a:cubicBezTo>
                  <a:cubicBezTo>
                    <a:pt x="1308" y="1260"/>
                    <a:pt x="1482" y="1001"/>
                    <a:pt x="1482" y="713"/>
                  </a:cubicBezTo>
                  <a:cubicBezTo>
                    <a:pt x="1482" y="318"/>
                    <a:pt x="1164"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27"/>
            <p:cNvSpPr/>
            <p:nvPr/>
          </p:nvSpPr>
          <p:spPr>
            <a:xfrm>
              <a:off x="7679948" y="1573423"/>
              <a:ext cx="67487" cy="64936"/>
            </a:xfrm>
            <a:custGeom>
              <a:rect b="b" l="l" r="r" t="t"/>
              <a:pathLst>
                <a:path extrusionOk="0" h="1426" w="1482">
                  <a:moveTo>
                    <a:pt x="712" y="0"/>
                  </a:moveTo>
                  <a:cubicBezTo>
                    <a:pt x="620" y="0"/>
                    <a:pt x="527" y="18"/>
                    <a:pt x="439" y="55"/>
                  </a:cubicBezTo>
                  <a:cubicBezTo>
                    <a:pt x="174" y="165"/>
                    <a:pt x="0" y="424"/>
                    <a:pt x="0" y="713"/>
                  </a:cubicBezTo>
                  <a:cubicBezTo>
                    <a:pt x="0" y="1106"/>
                    <a:pt x="318" y="1425"/>
                    <a:pt x="713" y="1425"/>
                  </a:cubicBezTo>
                  <a:cubicBezTo>
                    <a:pt x="1000" y="1425"/>
                    <a:pt x="1261" y="1252"/>
                    <a:pt x="1371" y="985"/>
                  </a:cubicBezTo>
                  <a:cubicBezTo>
                    <a:pt x="1481" y="719"/>
                    <a:pt x="1420" y="412"/>
                    <a:pt x="1216" y="209"/>
                  </a:cubicBezTo>
                  <a:cubicBezTo>
                    <a:pt x="1080" y="72"/>
                    <a:pt x="898" y="0"/>
                    <a:pt x="712"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27"/>
            <p:cNvSpPr/>
            <p:nvPr/>
          </p:nvSpPr>
          <p:spPr>
            <a:xfrm>
              <a:off x="5884980" y="1956579"/>
              <a:ext cx="67487" cy="64936"/>
            </a:xfrm>
            <a:custGeom>
              <a:rect b="b" l="l" r="r" t="t"/>
              <a:pathLst>
                <a:path extrusionOk="0" h="1426" w="1482">
                  <a:moveTo>
                    <a:pt x="769" y="0"/>
                  </a:moveTo>
                  <a:cubicBezTo>
                    <a:pt x="481" y="0"/>
                    <a:pt x="221" y="174"/>
                    <a:pt x="111" y="441"/>
                  </a:cubicBezTo>
                  <a:cubicBezTo>
                    <a:pt x="1" y="707"/>
                    <a:pt x="61" y="1013"/>
                    <a:pt x="266" y="1216"/>
                  </a:cubicBezTo>
                  <a:cubicBezTo>
                    <a:pt x="401" y="1353"/>
                    <a:pt x="583" y="1426"/>
                    <a:pt x="768" y="1426"/>
                  </a:cubicBezTo>
                  <a:cubicBezTo>
                    <a:pt x="860" y="1426"/>
                    <a:pt x="953" y="1408"/>
                    <a:pt x="1042" y="1371"/>
                  </a:cubicBezTo>
                  <a:cubicBezTo>
                    <a:pt x="1308" y="1261"/>
                    <a:pt x="1482" y="1002"/>
                    <a:pt x="1482" y="713"/>
                  </a:cubicBezTo>
                  <a:cubicBezTo>
                    <a:pt x="1482"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27"/>
            <p:cNvSpPr/>
            <p:nvPr/>
          </p:nvSpPr>
          <p:spPr>
            <a:xfrm>
              <a:off x="6333073" y="1956579"/>
              <a:ext cx="67487" cy="64936"/>
            </a:xfrm>
            <a:custGeom>
              <a:rect b="b" l="l" r="r" t="t"/>
              <a:pathLst>
                <a:path extrusionOk="0" h="1426" w="1482">
                  <a:moveTo>
                    <a:pt x="769" y="0"/>
                  </a:moveTo>
                  <a:cubicBezTo>
                    <a:pt x="480" y="0"/>
                    <a:pt x="221" y="174"/>
                    <a:pt x="110" y="441"/>
                  </a:cubicBezTo>
                  <a:cubicBezTo>
                    <a:pt x="0" y="707"/>
                    <a:pt x="60" y="1013"/>
                    <a:pt x="265" y="1216"/>
                  </a:cubicBezTo>
                  <a:cubicBezTo>
                    <a:pt x="401" y="1353"/>
                    <a:pt x="583" y="1426"/>
                    <a:pt x="768" y="1426"/>
                  </a:cubicBezTo>
                  <a:cubicBezTo>
                    <a:pt x="860" y="1426"/>
                    <a:pt x="953" y="1408"/>
                    <a:pt x="1041" y="1371"/>
                  </a:cubicBezTo>
                  <a:cubicBezTo>
                    <a:pt x="1307" y="1262"/>
                    <a:pt x="1481" y="1002"/>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27"/>
            <p:cNvSpPr/>
            <p:nvPr/>
          </p:nvSpPr>
          <p:spPr>
            <a:xfrm>
              <a:off x="6781166" y="1956579"/>
              <a:ext cx="67532" cy="64936"/>
            </a:xfrm>
            <a:custGeom>
              <a:rect b="b" l="l" r="r" t="t"/>
              <a:pathLst>
                <a:path extrusionOk="0" h="1426" w="1483">
                  <a:moveTo>
                    <a:pt x="769" y="0"/>
                  </a:moveTo>
                  <a:cubicBezTo>
                    <a:pt x="481" y="0"/>
                    <a:pt x="220" y="174"/>
                    <a:pt x="110" y="441"/>
                  </a:cubicBezTo>
                  <a:cubicBezTo>
                    <a:pt x="1" y="707"/>
                    <a:pt x="61" y="1013"/>
                    <a:pt x="264" y="1216"/>
                  </a:cubicBezTo>
                  <a:cubicBezTo>
                    <a:pt x="401" y="1353"/>
                    <a:pt x="583" y="1426"/>
                    <a:pt x="769" y="1426"/>
                  </a:cubicBezTo>
                  <a:cubicBezTo>
                    <a:pt x="861" y="1426"/>
                    <a:pt x="953" y="1408"/>
                    <a:pt x="1042" y="1371"/>
                  </a:cubicBezTo>
                  <a:cubicBezTo>
                    <a:pt x="1308" y="1261"/>
                    <a:pt x="1482" y="1002"/>
                    <a:pt x="1482" y="713"/>
                  </a:cubicBezTo>
                  <a:cubicBezTo>
                    <a:pt x="1482" y="320"/>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27"/>
            <p:cNvSpPr/>
            <p:nvPr/>
          </p:nvSpPr>
          <p:spPr>
            <a:xfrm>
              <a:off x="7229259" y="1956579"/>
              <a:ext cx="67487" cy="64936"/>
            </a:xfrm>
            <a:custGeom>
              <a:rect b="b" l="l" r="r" t="t"/>
              <a:pathLst>
                <a:path extrusionOk="0" h="1426" w="1482">
                  <a:moveTo>
                    <a:pt x="769" y="0"/>
                  </a:moveTo>
                  <a:cubicBezTo>
                    <a:pt x="480" y="0"/>
                    <a:pt x="221" y="174"/>
                    <a:pt x="111" y="441"/>
                  </a:cubicBezTo>
                  <a:cubicBezTo>
                    <a:pt x="0" y="707"/>
                    <a:pt x="61" y="1013"/>
                    <a:pt x="265" y="1216"/>
                  </a:cubicBezTo>
                  <a:cubicBezTo>
                    <a:pt x="401" y="1353"/>
                    <a:pt x="583" y="1426"/>
                    <a:pt x="768" y="1426"/>
                  </a:cubicBezTo>
                  <a:cubicBezTo>
                    <a:pt x="860" y="1426"/>
                    <a:pt x="953" y="1408"/>
                    <a:pt x="1041" y="1371"/>
                  </a:cubicBezTo>
                  <a:cubicBezTo>
                    <a:pt x="1308" y="1262"/>
                    <a:pt x="1482" y="1002"/>
                    <a:pt x="1482" y="713"/>
                  </a:cubicBezTo>
                  <a:cubicBezTo>
                    <a:pt x="1482" y="320"/>
                    <a:pt x="1164"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27"/>
            <p:cNvSpPr/>
            <p:nvPr/>
          </p:nvSpPr>
          <p:spPr>
            <a:xfrm>
              <a:off x="7677398" y="1956579"/>
              <a:ext cx="67487" cy="64936"/>
            </a:xfrm>
            <a:custGeom>
              <a:rect b="b" l="l" r="r" t="t"/>
              <a:pathLst>
                <a:path extrusionOk="0" h="1426" w="1482">
                  <a:moveTo>
                    <a:pt x="769" y="0"/>
                  </a:moveTo>
                  <a:cubicBezTo>
                    <a:pt x="480" y="0"/>
                    <a:pt x="220" y="174"/>
                    <a:pt x="109" y="441"/>
                  </a:cubicBezTo>
                  <a:cubicBezTo>
                    <a:pt x="0" y="707"/>
                    <a:pt x="61" y="1013"/>
                    <a:pt x="264" y="1216"/>
                  </a:cubicBezTo>
                  <a:cubicBezTo>
                    <a:pt x="401" y="1353"/>
                    <a:pt x="583" y="1426"/>
                    <a:pt x="768" y="1426"/>
                  </a:cubicBezTo>
                  <a:cubicBezTo>
                    <a:pt x="860" y="1426"/>
                    <a:pt x="953" y="1408"/>
                    <a:pt x="1041" y="1371"/>
                  </a:cubicBezTo>
                  <a:cubicBezTo>
                    <a:pt x="1308" y="1261"/>
                    <a:pt x="1481" y="1002"/>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27"/>
            <p:cNvSpPr/>
            <p:nvPr/>
          </p:nvSpPr>
          <p:spPr>
            <a:xfrm>
              <a:off x="5884980" y="2339826"/>
              <a:ext cx="67487" cy="64936"/>
            </a:xfrm>
            <a:custGeom>
              <a:rect b="b" l="l" r="r" t="t"/>
              <a:pathLst>
                <a:path extrusionOk="0" h="1426" w="1482">
                  <a:moveTo>
                    <a:pt x="769" y="0"/>
                  </a:moveTo>
                  <a:cubicBezTo>
                    <a:pt x="481" y="0"/>
                    <a:pt x="220" y="174"/>
                    <a:pt x="111" y="440"/>
                  </a:cubicBezTo>
                  <a:cubicBezTo>
                    <a:pt x="1" y="707"/>
                    <a:pt x="61" y="1013"/>
                    <a:pt x="266" y="1216"/>
                  </a:cubicBezTo>
                  <a:cubicBezTo>
                    <a:pt x="401" y="1353"/>
                    <a:pt x="583" y="1425"/>
                    <a:pt x="768" y="1425"/>
                  </a:cubicBezTo>
                  <a:cubicBezTo>
                    <a:pt x="860" y="1425"/>
                    <a:pt x="953" y="1407"/>
                    <a:pt x="1042" y="1371"/>
                  </a:cubicBezTo>
                  <a:cubicBezTo>
                    <a:pt x="1308" y="1260"/>
                    <a:pt x="1482" y="1001"/>
                    <a:pt x="1482" y="713"/>
                  </a:cubicBezTo>
                  <a:cubicBezTo>
                    <a:pt x="1482" y="318"/>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27"/>
            <p:cNvSpPr/>
            <p:nvPr/>
          </p:nvSpPr>
          <p:spPr>
            <a:xfrm>
              <a:off x="6333073" y="2339826"/>
              <a:ext cx="67487" cy="64936"/>
            </a:xfrm>
            <a:custGeom>
              <a:rect b="b" l="l" r="r" t="t"/>
              <a:pathLst>
                <a:path extrusionOk="0" h="1426" w="1482">
                  <a:moveTo>
                    <a:pt x="769" y="0"/>
                  </a:moveTo>
                  <a:cubicBezTo>
                    <a:pt x="480" y="0"/>
                    <a:pt x="221" y="174"/>
                    <a:pt x="110" y="440"/>
                  </a:cubicBezTo>
                  <a:cubicBezTo>
                    <a:pt x="0" y="705"/>
                    <a:pt x="60" y="1013"/>
                    <a:pt x="265" y="1216"/>
                  </a:cubicBezTo>
                  <a:cubicBezTo>
                    <a:pt x="401" y="1353"/>
                    <a:pt x="583" y="1425"/>
                    <a:pt x="768" y="1425"/>
                  </a:cubicBezTo>
                  <a:cubicBezTo>
                    <a:pt x="860" y="1425"/>
                    <a:pt x="953" y="1407"/>
                    <a:pt x="1041" y="1371"/>
                  </a:cubicBezTo>
                  <a:cubicBezTo>
                    <a:pt x="1307" y="1260"/>
                    <a:pt x="1481" y="1001"/>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27"/>
            <p:cNvSpPr/>
            <p:nvPr/>
          </p:nvSpPr>
          <p:spPr>
            <a:xfrm>
              <a:off x="6781166" y="2339826"/>
              <a:ext cx="67532" cy="64936"/>
            </a:xfrm>
            <a:custGeom>
              <a:rect b="b" l="l" r="r" t="t"/>
              <a:pathLst>
                <a:path extrusionOk="0" h="1426" w="1483">
                  <a:moveTo>
                    <a:pt x="769" y="0"/>
                  </a:moveTo>
                  <a:cubicBezTo>
                    <a:pt x="481" y="0"/>
                    <a:pt x="220" y="174"/>
                    <a:pt x="110" y="440"/>
                  </a:cubicBezTo>
                  <a:cubicBezTo>
                    <a:pt x="1" y="707"/>
                    <a:pt x="61" y="1013"/>
                    <a:pt x="264" y="1216"/>
                  </a:cubicBezTo>
                  <a:cubicBezTo>
                    <a:pt x="401" y="1353"/>
                    <a:pt x="583" y="1425"/>
                    <a:pt x="769" y="1425"/>
                  </a:cubicBezTo>
                  <a:cubicBezTo>
                    <a:pt x="861" y="1425"/>
                    <a:pt x="953" y="1407"/>
                    <a:pt x="1042" y="1371"/>
                  </a:cubicBezTo>
                  <a:cubicBezTo>
                    <a:pt x="1308" y="1260"/>
                    <a:pt x="1482" y="1001"/>
                    <a:pt x="1482" y="713"/>
                  </a:cubicBezTo>
                  <a:cubicBezTo>
                    <a:pt x="1482" y="318"/>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27"/>
            <p:cNvSpPr/>
            <p:nvPr/>
          </p:nvSpPr>
          <p:spPr>
            <a:xfrm>
              <a:off x="7229259" y="2339826"/>
              <a:ext cx="67487" cy="64936"/>
            </a:xfrm>
            <a:custGeom>
              <a:rect b="b" l="l" r="r" t="t"/>
              <a:pathLst>
                <a:path extrusionOk="0" h="1426" w="1482">
                  <a:moveTo>
                    <a:pt x="769" y="0"/>
                  </a:moveTo>
                  <a:cubicBezTo>
                    <a:pt x="480" y="0"/>
                    <a:pt x="221" y="174"/>
                    <a:pt x="111" y="440"/>
                  </a:cubicBezTo>
                  <a:cubicBezTo>
                    <a:pt x="0" y="705"/>
                    <a:pt x="61" y="1013"/>
                    <a:pt x="265" y="1216"/>
                  </a:cubicBezTo>
                  <a:cubicBezTo>
                    <a:pt x="401" y="1353"/>
                    <a:pt x="584" y="1425"/>
                    <a:pt x="769" y="1425"/>
                  </a:cubicBezTo>
                  <a:cubicBezTo>
                    <a:pt x="861" y="1425"/>
                    <a:pt x="953" y="1407"/>
                    <a:pt x="1041" y="1371"/>
                  </a:cubicBezTo>
                  <a:cubicBezTo>
                    <a:pt x="1308" y="1260"/>
                    <a:pt x="1482" y="1001"/>
                    <a:pt x="1482" y="713"/>
                  </a:cubicBezTo>
                  <a:cubicBezTo>
                    <a:pt x="1482"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27"/>
            <p:cNvSpPr/>
            <p:nvPr/>
          </p:nvSpPr>
          <p:spPr>
            <a:xfrm>
              <a:off x="7677398" y="2339826"/>
              <a:ext cx="67487" cy="64936"/>
            </a:xfrm>
            <a:custGeom>
              <a:rect b="b" l="l" r="r" t="t"/>
              <a:pathLst>
                <a:path extrusionOk="0" h="1426" w="1482">
                  <a:moveTo>
                    <a:pt x="769" y="0"/>
                  </a:moveTo>
                  <a:cubicBezTo>
                    <a:pt x="480" y="0"/>
                    <a:pt x="220" y="174"/>
                    <a:pt x="109" y="440"/>
                  </a:cubicBezTo>
                  <a:cubicBezTo>
                    <a:pt x="0" y="707"/>
                    <a:pt x="61" y="1013"/>
                    <a:pt x="264" y="1216"/>
                  </a:cubicBezTo>
                  <a:cubicBezTo>
                    <a:pt x="401" y="1353"/>
                    <a:pt x="583" y="1425"/>
                    <a:pt x="768" y="1425"/>
                  </a:cubicBezTo>
                  <a:cubicBezTo>
                    <a:pt x="860" y="1425"/>
                    <a:pt x="953" y="1407"/>
                    <a:pt x="1041" y="1371"/>
                  </a:cubicBezTo>
                  <a:cubicBezTo>
                    <a:pt x="1308" y="1260"/>
                    <a:pt x="1481" y="1001"/>
                    <a:pt x="1481" y="713"/>
                  </a:cubicBezTo>
                  <a:cubicBezTo>
                    <a:pt x="1481" y="318"/>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27"/>
            <p:cNvSpPr/>
            <p:nvPr/>
          </p:nvSpPr>
          <p:spPr>
            <a:xfrm>
              <a:off x="5885071" y="2722799"/>
              <a:ext cx="69809" cy="64982"/>
            </a:xfrm>
            <a:custGeom>
              <a:rect b="b" l="l" r="r" t="t"/>
              <a:pathLst>
                <a:path extrusionOk="0" h="1427" w="1533">
                  <a:moveTo>
                    <a:pt x="769" y="1"/>
                  </a:moveTo>
                  <a:cubicBezTo>
                    <a:pt x="731" y="1"/>
                    <a:pt x="692" y="4"/>
                    <a:pt x="654" y="10"/>
                  </a:cubicBezTo>
                  <a:cubicBezTo>
                    <a:pt x="265" y="72"/>
                    <a:pt x="0" y="439"/>
                    <a:pt x="63" y="827"/>
                  </a:cubicBezTo>
                  <a:cubicBezTo>
                    <a:pt x="120" y="1178"/>
                    <a:pt x="423" y="1427"/>
                    <a:pt x="767" y="1427"/>
                  </a:cubicBezTo>
                  <a:cubicBezTo>
                    <a:pt x="805" y="1427"/>
                    <a:pt x="842" y="1424"/>
                    <a:pt x="881" y="1418"/>
                  </a:cubicBezTo>
                  <a:cubicBezTo>
                    <a:pt x="1269" y="1354"/>
                    <a:pt x="1533" y="989"/>
                    <a:pt x="1471" y="601"/>
                  </a:cubicBezTo>
                  <a:cubicBezTo>
                    <a:pt x="1414" y="251"/>
                    <a:pt x="1112" y="1"/>
                    <a:pt x="769"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27"/>
            <p:cNvSpPr/>
            <p:nvPr/>
          </p:nvSpPr>
          <p:spPr>
            <a:xfrm>
              <a:off x="6335350" y="2723437"/>
              <a:ext cx="65346" cy="64936"/>
            </a:xfrm>
            <a:custGeom>
              <a:rect b="b" l="l" r="r" t="t"/>
              <a:pathLst>
                <a:path extrusionOk="0" h="1426" w="1435">
                  <a:moveTo>
                    <a:pt x="715" y="1"/>
                  </a:moveTo>
                  <a:cubicBezTo>
                    <a:pt x="713" y="1"/>
                    <a:pt x="712" y="1"/>
                    <a:pt x="710" y="1"/>
                  </a:cubicBezTo>
                  <a:cubicBezTo>
                    <a:pt x="317" y="5"/>
                    <a:pt x="0" y="327"/>
                    <a:pt x="5" y="721"/>
                  </a:cubicBezTo>
                  <a:cubicBezTo>
                    <a:pt x="9" y="1111"/>
                    <a:pt x="327" y="1426"/>
                    <a:pt x="716" y="1426"/>
                  </a:cubicBezTo>
                  <a:cubicBezTo>
                    <a:pt x="719" y="1426"/>
                    <a:pt x="722" y="1426"/>
                    <a:pt x="724" y="1426"/>
                  </a:cubicBezTo>
                  <a:cubicBezTo>
                    <a:pt x="1118" y="1423"/>
                    <a:pt x="1434" y="1100"/>
                    <a:pt x="1430" y="707"/>
                  </a:cubicBezTo>
                  <a:cubicBezTo>
                    <a:pt x="1425" y="315"/>
                    <a:pt x="1107" y="1"/>
                    <a:pt x="715"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27"/>
            <p:cNvSpPr/>
            <p:nvPr/>
          </p:nvSpPr>
          <p:spPr>
            <a:xfrm>
              <a:off x="6783716" y="2722981"/>
              <a:ext cx="64982" cy="64936"/>
            </a:xfrm>
            <a:custGeom>
              <a:rect b="b" l="l" r="r" t="t"/>
              <a:pathLst>
                <a:path extrusionOk="0" h="1426" w="1427">
                  <a:moveTo>
                    <a:pt x="713" y="0"/>
                  </a:moveTo>
                  <a:cubicBezTo>
                    <a:pt x="319" y="0"/>
                    <a:pt x="1" y="320"/>
                    <a:pt x="1" y="713"/>
                  </a:cubicBezTo>
                  <a:cubicBezTo>
                    <a:pt x="1" y="1107"/>
                    <a:pt x="319" y="1425"/>
                    <a:pt x="713" y="1425"/>
                  </a:cubicBezTo>
                  <a:cubicBezTo>
                    <a:pt x="1107" y="1425"/>
                    <a:pt x="1426" y="1107"/>
                    <a:pt x="1426" y="713"/>
                  </a:cubicBezTo>
                  <a:cubicBezTo>
                    <a:pt x="1426" y="320"/>
                    <a:pt x="1107" y="0"/>
                    <a:pt x="71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27"/>
            <p:cNvSpPr/>
            <p:nvPr/>
          </p:nvSpPr>
          <p:spPr>
            <a:xfrm>
              <a:off x="7231810" y="2722981"/>
              <a:ext cx="64936" cy="64936"/>
            </a:xfrm>
            <a:custGeom>
              <a:rect b="b" l="l" r="r" t="t"/>
              <a:pathLst>
                <a:path extrusionOk="0" h="1426" w="1426">
                  <a:moveTo>
                    <a:pt x="713" y="0"/>
                  </a:moveTo>
                  <a:cubicBezTo>
                    <a:pt x="320" y="0"/>
                    <a:pt x="0" y="320"/>
                    <a:pt x="0" y="713"/>
                  </a:cubicBezTo>
                  <a:cubicBezTo>
                    <a:pt x="0" y="1107"/>
                    <a:pt x="320" y="1425"/>
                    <a:pt x="713" y="1425"/>
                  </a:cubicBezTo>
                  <a:cubicBezTo>
                    <a:pt x="1108" y="1425"/>
                    <a:pt x="1426" y="1107"/>
                    <a:pt x="1426" y="713"/>
                  </a:cubicBezTo>
                  <a:cubicBezTo>
                    <a:pt x="1426" y="320"/>
                    <a:pt x="1108" y="0"/>
                    <a:pt x="71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27"/>
            <p:cNvSpPr/>
            <p:nvPr/>
          </p:nvSpPr>
          <p:spPr>
            <a:xfrm>
              <a:off x="7679948" y="2722981"/>
              <a:ext cx="64936" cy="64936"/>
            </a:xfrm>
            <a:custGeom>
              <a:rect b="b" l="l" r="r" t="t"/>
              <a:pathLst>
                <a:path extrusionOk="0" h="1426" w="1426">
                  <a:moveTo>
                    <a:pt x="713" y="0"/>
                  </a:moveTo>
                  <a:cubicBezTo>
                    <a:pt x="318" y="0"/>
                    <a:pt x="0" y="320"/>
                    <a:pt x="0" y="713"/>
                  </a:cubicBezTo>
                  <a:cubicBezTo>
                    <a:pt x="0" y="1107"/>
                    <a:pt x="318" y="1425"/>
                    <a:pt x="713" y="1425"/>
                  </a:cubicBezTo>
                  <a:cubicBezTo>
                    <a:pt x="1106" y="1425"/>
                    <a:pt x="1425" y="1107"/>
                    <a:pt x="1425" y="713"/>
                  </a:cubicBezTo>
                  <a:cubicBezTo>
                    <a:pt x="1425" y="320"/>
                    <a:pt x="1106" y="0"/>
                    <a:pt x="71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27"/>
            <p:cNvSpPr/>
            <p:nvPr/>
          </p:nvSpPr>
          <p:spPr>
            <a:xfrm>
              <a:off x="5885117" y="3106001"/>
              <a:ext cx="69763" cy="64982"/>
            </a:xfrm>
            <a:custGeom>
              <a:rect b="b" l="l" r="r" t="t"/>
              <a:pathLst>
                <a:path extrusionOk="0" h="1427" w="1532">
                  <a:moveTo>
                    <a:pt x="766" y="0"/>
                  </a:moveTo>
                  <a:cubicBezTo>
                    <a:pt x="729" y="0"/>
                    <a:pt x="691" y="3"/>
                    <a:pt x="653" y="9"/>
                  </a:cubicBezTo>
                  <a:cubicBezTo>
                    <a:pt x="264" y="73"/>
                    <a:pt x="1" y="438"/>
                    <a:pt x="62" y="827"/>
                  </a:cubicBezTo>
                  <a:cubicBezTo>
                    <a:pt x="119" y="1177"/>
                    <a:pt x="421" y="1426"/>
                    <a:pt x="764" y="1426"/>
                  </a:cubicBezTo>
                  <a:cubicBezTo>
                    <a:pt x="802" y="1426"/>
                    <a:pt x="841" y="1423"/>
                    <a:pt x="880" y="1417"/>
                  </a:cubicBezTo>
                  <a:cubicBezTo>
                    <a:pt x="1268" y="1354"/>
                    <a:pt x="1532" y="988"/>
                    <a:pt x="1470" y="600"/>
                  </a:cubicBezTo>
                  <a:cubicBezTo>
                    <a:pt x="1413" y="249"/>
                    <a:pt x="1110" y="0"/>
                    <a:pt x="766"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27"/>
            <p:cNvSpPr/>
            <p:nvPr/>
          </p:nvSpPr>
          <p:spPr>
            <a:xfrm>
              <a:off x="6335350" y="3106684"/>
              <a:ext cx="65255" cy="64936"/>
            </a:xfrm>
            <a:custGeom>
              <a:rect b="b" l="l" r="r" t="t"/>
              <a:pathLst>
                <a:path extrusionOk="0" h="1426" w="1433">
                  <a:moveTo>
                    <a:pt x="718" y="0"/>
                  </a:moveTo>
                  <a:cubicBezTo>
                    <a:pt x="715" y="0"/>
                    <a:pt x="712" y="0"/>
                    <a:pt x="710" y="0"/>
                  </a:cubicBezTo>
                  <a:cubicBezTo>
                    <a:pt x="317" y="3"/>
                    <a:pt x="0" y="326"/>
                    <a:pt x="5" y="720"/>
                  </a:cubicBezTo>
                  <a:cubicBezTo>
                    <a:pt x="7" y="1112"/>
                    <a:pt x="327" y="1426"/>
                    <a:pt x="719" y="1426"/>
                  </a:cubicBezTo>
                  <a:cubicBezTo>
                    <a:pt x="721" y="1426"/>
                    <a:pt x="723" y="1426"/>
                    <a:pt x="724" y="1425"/>
                  </a:cubicBezTo>
                  <a:cubicBezTo>
                    <a:pt x="1118" y="1421"/>
                    <a:pt x="1433" y="1099"/>
                    <a:pt x="1430" y="706"/>
                  </a:cubicBezTo>
                  <a:cubicBezTo>
                    <a:pt x="1425" y="315"/>
                    <a:pt x="1107" y="0"/>
                    <a:pt x="718"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27"/>
            <p:cNvSpPr/>
            <p:nvPr/>
          </p:nvSpPr>
          <p:spPr>
            <a:xfrm>
              <a:off x="6783716" y="3106183"/>
              <a:ext cx="64982" cy="64982"/>
            </a:xfrm>
            <a:custGeom>
              <a:rect b="b" l="l" r="r" t="t"/>
              <a:pathLst>
                <a:path extrusionOk="0" h="1427" w="1427">
                  <a:moveTo>
                    <a:pt x="713" y="1"/>
                  </a:moveTo>
                  <a:cubicBezTo>
                    <a:pt x="319" y="1"/>
                    <a:pt x="1" y="320"/>
                    <a:pt x="1" y="714"/>
                  </a:cubicBezTo>
                  <a:cubicBezTo>
                    <a:pt x="1" y="1107"/>
                    <a:pt x="319" y="1426"/>
                    <a:pt x="713" y="1426"/>
                  </a:cubicBezTo>
                  <a:cubicBezTo>
                    <a:pt x="1107" y="1426"/>
                    <a:pt x="1426" y="1107"/>
                    <a:pt x="1426" y="714"/>
                  </a:cubicBezTo>
                  <a:cubicBezTo>
                    <a:pt x="1426" y="320"/>
                    <a:pt x="1107" y="1"/>
                    <a:pt x="71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27"/>
            <p:cNvSpPr/>
            <p:nvPr/>
          </p:nvSpPr>
          <p:spPr>
            <a:xfrm>
              <a:off x="7231810" y="3106183"/>
              <a:ext cx="64936" cy="64982"/>
            </a:xfrm>
            <a:custGeom>
              <a:rect b="b" l="l" r="r" t="t"/>
              <a:pathLst>
                <a:path extrusionOk="0" h="1427" w="1426">
                  <a:moveTo>
                    <a:pt x="713" y="1"/>
                  </a:moveTo>
                  <a:cubicBezTo>
                    <a:pt x="320" y="1"/>
                    <a:pt x="0" y="320"/>
                    <a:pt x="0" y="714"/>
                  </a:cubicBezTo>
                  <a:cubicBezTo>
                    <a:pt x="0" y="1107"/>
                    <a:pt x="320" y="1426"/>
                    <a:pt x="713" y="1426"/>
                  </a:cubicBezTo>
                  <a:cubicBezTo>
                    <a:pt x="1108" y="1426"/>
                    <a:pt x="1426" y="1107"/>
                    <a:pt x="1426" y="714"/>
                  </a:cubicBezTo>
                  <a:cubicBezTo>
                    <a:pt x="1426" y="320"/>
                    <a:pt x="1108" y="1"/>
                    <a:pt x="71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27"/>
            <p:cNvSpPr/>
            <p:nvPr/>
          </p:nvSpPr>
          <p:spPr>
            <a:xfrm>
              <a:off x="7679948" y="3106183"/>
              <a:ext cx="64936" cy="64982"/>
            </a:xfrm>
            <a:custGeom>
              <a:rect b="b" l="l" r="r" t="t"/>
              <a:pathLst>
                <a:path extrusionOk="0" h="1427" w="1426">
                  <a:moveTo>
                    <a:pt x="713" y="1"/>
                  </a:moveTo>
                  <a:cubicBezTo>
                    <a:pt x="318" y="1"/>
                    <a:pt x="0" y="320"/>
                    <a:pt x="0" y="714"/>
                  </a:cubicBezTo>
                  <a:cubicBezTo>
                    <a:pt x="0" y="1107"/>
                    <a:pt x="318" y="1426"/>
                    <a:pt x="713" y="1426"/>
                  </a:cubicBezTo>
                  <a:cubicBezTo>
                    <a:pt x="1106" y="1426"/>
                    <a:pt x="1425" y="1107"/>
                    <a:pt x="1425" y="714"/>
                  </a:cubicBezTo>
                  <a:cubicBezTo>
                    <a:pt x="1425" y="320"/>
                    <a:pt x="1106" y="1"/>
                    <a:pt x="71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27"/>
            <p:cNvSpPr/>
            <p:nvPr/>
          </p:nvSpPr>
          <p:spPr>
            <a:xfrm>
              <a:off x="5910390" y="3519120"/>
              <a:ext cx="67487" cy="64936"/>
            </a:xfrm>
            <a:custGeom>
              <a:rect b="b" l="l" r="r" t="t"/>
              <a:pathLst>
                <a:path extrusionOk="0" h="1426" w="1482">
                  <a:moveTo>
                    <a:pt x="769" y="0"/>
                  </a:moveTo>
                  <a:cubicBezTo>
                    <a:pt x="481" y="0"/>
                    <a:pt x="221" y="174"/>
                    <a:pt x="111" y="441"/>
                  </a:cubicBezTo>
                  <a:cubicBezTo>
                    <a:pt x="1" y="707"/>
                    <a:pt x="62" y="1013"/>
                    <a:pt x="266" y="1217"/>
                  </a:cubicBezTo>
                  <a:cubicBezTo>
                    <a:pt x="401" y="1353"/>
                    <a:pt x="584" y="1426"/>
                    <a:pt x="769" y="1426"/>
                  </a:cubicBezTo>
                  <a:cubicBezTo>
                    <a:pt x="861" y="1426"/>
                    <a:pt x="954" y="1408"/>
                    <a:pt x="1042"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27"/>
            <p:cNvSpPr/>
            <p:nvPr/>
          </p:nvSpPr>
          <p:spPr>
            <a:xfrm>
              <a:off x="6358529" y="3519120"/>
              <a:ext cx="67487" cy="64936"/>
            </a:xfrm>
            <a:custGeom>
              <a:rect b="b" l="l" r="r" t="t"/>
              <a:pathLst>
                <a:path extrusionOk="0" h="1426" w="1482">
                  <a:moveTo>
                    <a:pt x="769" y="0"/>
                  </a:moveTo>
                  <a:cubicBezTo>
                    <a:pt x="480" y="0"/>
                    <a:pt x="221" y="174"/>
                    <a:pt x="111" y="441"/>
                  </a:cubicBezTo>
                  <a:cubicBezTo>
                    <a:pt x="1" y="707"/>
                    <a:pt x="61" y="1013"/>
                    <a:pt x="266" y="1217"/>
                  </a:cubicBezTo>
                  <a:cubicBezTo>
                    <a:pt x="401" y="1353"/>
                    <a:pt x="583" y="1426"/>
                    <a:pt x="768" y="1426"/>
                  </a:cubicBezTo>
                  <a:cubicBezTo>
                    <a:pt x="860" y="1426"/>
                    <a:pt x="953" y="1408"/>
                    <a:pt x="1041" y="1371"/>
                  </a:cubicBezTo>
                  <a:cubicBezTo>
                    <a:pt x="1308" y="1261"/>
                    <a:pt x="1482" y="1002"/>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27"/>
            <p:cNvSpPr/>
            <p:nvPr/>
          </p:nvSpPr>
          <p:spPr>
            <a:xfrm>
              <a:off x="6806576" y="3519120"/>
              <a:ext cx="67532" cy="64936"/>
            </a:xfrm>
            <a:custGeom>
              <a:rect b="b" l="l" r="r" t="t"/>
              <a:pathLst>
                <a:path extrusionOk="0" h="1426" w="1483">
                  <a:moveTo>
                    <a:pt x="769" y="0"/>
                  </a:moveTo>
                  <a:cubicBezTo>
                    <a:pt x="481" y="0"/>
                    <a:pt x="222" y="174"/>
                    <a:pt x="111" y="441"/>
                  </a:cubicBezTo>
                  <a:cubicBezTo>
                    <a:pt x="1" y="707"/>
                    <a:pt x="63" y="1013"/>
                    <a:pt x="266" y="1217"/>
                  </a:cubicBezTo>
                  <a:cubicBezTo>
                    <a:pt x="402" y="1353"/>
                    <a:pt x="584" y="1426"/>
                    <a:pt x="769" y="1426"/>
                  </a:cubicBezTo>
                  <a:cubicBezTo>
                    <a:pt x="861" y="1426"/>
                    <a:pt x="954" y="1408"/>
                    <a:pt x="1042"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27"/>
            <p:cNvSpPr/>
            <p:nvPr/>
          </p:nvSpPr>
          <p:spPr>
            <a:xfrm>
              <a:off x="7254715" y="3519120"/>
              <a:ext cx="67487" cy="64936"/>
            </a:xfrm>
            <a:custGeom>
              <a:rect b="b" l="l" r="r" t="t"/>
              <a:pathLst>
                <a:path extrusionOk="0" h="1426" w="1482">
                  <a:moveTo>
                    <a:pt x="769" y="0"/>
                  </a:moveTo>
                  <a:cubicBezTo>
                    <a:pt x="481" y="0"/>
                    <a:pt x="222" y="174"/>
                    <a:pt x="111" y="441"/>
                  </a:cubicBezTo>
                  <a:cubicBezTo>
                    <a:pt x="1" y="707"/>
                    <a:pt x="61" y="1013"/>
                    <a:pt x="266" y="1217"/>
                  </a:cubicBezTo>
                  <a:cubicBezTo>
                    <a:pt x="402" y="1353"/>
                    <a:pt x="583" y="1426"/>
                    <a:pt x="769" y="1426"/>
                  </a:cubicBezTo>
                  <a:cubicBezTo>
                    <a:pt x="861" y="1426"/>
                    <a:pt x="953" y="1408"/>
                    <a:pt x="1042" y="1371"/>
                  </a:cubicBezTo>
                  <a:cubicBezTo>
                    <a:pt x="1308" y="1261"/>
                    <a:pt x="1482" y="1002"/>
                    <a:pt x="1482" y="713"/>
                  </a:cubicBezTo>
                  <a:cubicBezTo>
                    <a:pt x="1482"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27"/>
            <p:cNvSpPr/>
            <p:nvPr/>
          </p:nvSpPr>
          <p:spPr>
            <a:xfrm>
              <a:off x="7705358" y="3519120"/>
              <a:ext cx="67487" cy="64936"/>
            </a:xfrm>
            <a:custGeom>
              <a:rect b="b" l="l" r="r" t="t"/>
              <a:pathLst>
                <a:path extrusionOk="0" h="1426" w="1482">
                  <a:moveTo>
                    <a:pt x="714" y="0"/>
                  </a:moveTo>
                  <a:cubicBezTo>
                    <a:pt x="622" y="0"/>
                    <a:pt x="529" y="18"/>
                    <a:pt x="440" y="55"/>
                  </a:cubicBezTo>
                  <a:cubicBezTo>
                    <a:pt x="174" y="165"/>
                    <a:pt x="0" y="424"/>
                    <a:pt x="0" y="713"/>
                  </a:cubicBezTo>
                  <a:cubicBezTo>
                    <a:pt x="0" y="1106"/>
                    <a:pt x="320" y="1426"/>
                    <a:pt x="713" y="1426"/>
                  </a:cubicBezTo>
                  <a:cubicBezTo>
                    <a:pt x="1001" y="1426"/>
                    <a:pt x="1261" y="1252"/>
                    <a:pt x="1371" y="985"/>
                  </a:cubicBezTo>
                  <a:cubicBezTo>
                    <a:pt x="1481" y="719"/>
                    <a:pt x="1421" y="413"/>
                    <a:pt x="1216" y="209"/>
                  </a:cubicBezTo>
                  <a:cubicBezTo>
                    <a:pt x="1081" y="73"/>
                    <a:pt x="899" y="0"/>
                    <a:pt x="714"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27"/>
            <p:cNvSpPr/>
            <p:nvPr/>
          </p:nvSpPr>
          <p:spPr>
            <a:xfrm>
              <a:off x="5910390" y="3902367"/>
              <a:ext cx="67487" cy="64891"/>
            </a:xfrm>
            <a:custGeom>
              <a:rect b="b" l="l" r="r" t="t"/>
              <a:pathLst>
                <a:path extrusionOk="0" h="1425" w="1482">
                  <a:moveTo>
                    <a:pt x="769" y="0"/>
                  </a:moveTo>
                  <a:cubicBezTo>
                    <a:pt x="481" y="0"/>
                    <a:pt x="221" y="174"/>
                    <a:pt x="111" y="439"/>
                  </a:cubicBezTo>
                  <a:cubicBezTo>
                    <a:pt x="1" y="705"/>
                    <a:pt x="62" y="1012"/>
                    <a:pt x="266" y="1216"/>
                  </a:cubicBezTo>
                  <a:cubicBezTo>
                    <a:pt x="403" y="1352"/>
                    <a:pt x="585" y="1425"/>
                    <a:pt x="771" y="1425"/>
                  </a:cubicBezTo>
                  <a:cubicBezTo>
                    <a:pt x="863" y="1425"/>
                    <a:pt x="955" y="1407"/>
                    <a:pt x="1043"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27"/>
            <p:cNvSpPr/>
            <p:nvPr/>
          </p:nvSpPr>
          <p:spPr>
            <a:xfrm>
              <a:off x="6358529" y="3902367"/>
              <a:ext cx="67487" cy="64891"/>
            </a:xfrm>
            <a:custGeom>
              <a:rect b="b" l="l" r="r" t="t"/>
              <a:pathLst>
                <a:path extrusionOk="0" h="1425" w="1482">
                  <a:moveTo>
                    <a:pt x="769" y="0"/>
                  </a:moveTo>
                  <a:cubicBezTo>
                    <a:pt x="480" y="0"/>
                    <a:pt x="220" y="174"/>
                    <a:pt x="111" y="439"/>
                  </a:cubicBezTo>
                  <a:cubicBezTo>
                    <a:pt x="1" y="705"/>
                    <a:pt x="61" y="1012"/>
                    <a:pt x="266" y="1216"/>
                  </a:cubicBezTo>
                  <a:cubicBezTo>
                    <a:pt x="402" y="1352"/>
                    <a:pt x="584" y="1425"/>
                    <a:pt x="770" y="1425"/>
                  </a:cubicBezTo>
                  <a:cubicBezTo>
                    <a:pt x="861" y="1425"/>
                    <a:pt x="953" y="1407"/>
                    <a:pt x="1041" y="1371"/>
                  </a:cubicBezTo>
                  <a:cubicBezTo>
                    <a:pt x="1308" y="1260"/>
                    <a:pt x="1482" y="1000"/>
                    <a:pt x="1482" y="713"/>
                  </a:cubicBezTo>
                  <a:cubicBezTo>
                    <a:pt x="1482" y="318"/>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27"/>
            <p:cNvSpPr/>
            <p:nvPr/>
          </p:nvSpPr>
          <p:spPr>
            <a:xfrm>
              <a:off x="6806576" y="3902367"/>
              <a:ext cx="67532" cy="64891"/>
            </a:xfrm>
            <a:custGeom>
              <a:rect b="b" l="l" r="r" t="t"/>
              <a:pathLst>
                <a:path extrusionOk="0" h="1425" w="1483">
                  <a:moveTo>
                    <a:pt x="769" y="0"/>
                  </a:moveTo>
                  <a:cubicBezTo>
                    <a:pt x="481" y="0"/>
                    <a:pt x="222" y="174"/>
                    <a:pt x="111" y="439"/>
                  </a:cubicBezTo>
                  <a:cubicBezTo>
                    <a:pt x="1" y="705"/>
                    <a:pt x="63" y="1012"/>
                    <a:pt x="266" y="1216"/>
                  </a:cubicBezTo>
                  <a:cubicBezTo>
                    <a:pt x="403" y="1352"/>
                    <a:pt x="586" y="1425"/>
                    <a:pt x="771" y="1425"/>
                  </a:cubicBezTo>
                  <a:cubicBezTo>
                    <a:pt x="863" y="1425"/>
                    <a:pt x="955" y="1407"/>
                    <a:pt x="1043"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27"/>
            <p:cNvSpPr/>
            <p:nvPr/>
          </p:nvSpPr>
          <p:spPr>
            <a:xfrm>
              <a:off x="7254715" y="3902367"/>
              <a:ext cx="67487" cy="64891"/>
            </a:xfrm>
            <a:custGeom>
              <a:rect b="b" l="l" r="r" t="t"/>
              <a:pathLst>
                <a:path extrusionOk="0" h="1425" w="1482">
                  <a:moveTo>
                    <a:pt x="769" y="0"/>
                  </a:moveTo>
                  <a:cubicBezTo>
                    <a:pt x="481" y="0"/>
                    <a:pt x="220" y="174"/>
                    <a:pt x="111" y="439"/>
                  </a:cubicBezTo>
                  <a:cubicBezTo>
                    <a:pt x="1" y="705"/>
                    <a:pt x="61" y="1012"/>
                    <a:pt x="266" y="1216"/>
                  </a:cubicBezTo>
                  <a:cubicBezTo>
                    <a:pt x="402" y="1352"/>
                    <a:pt x="584" y="1425"/>
                    <a:pt x="770" y="1425"/>
                  </a:cubicBezTo>
                  <a:cubicBezTo>
                    <a:pt x="861" y="1425"/>
                    <a:pt x="954" y="1407"/>
                    <a:pt x="1042" y="1371"/>
                  </a:cubicBezTo>
                  <a:cubicBezTo>
                    <a:pt x="1308" y="1260"/>
                    <a:pt x="1482" y="1000"/>
                    <a:pt x="1482" y="713"/>
                  </a:cubicBezTo>
                  <a:cubicBezTo>
                    <a:pt x="1482" y="318"/>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27"/>
            <p:cNvSpPr/>
            <p:nvPr/>
          </p:nvSpPr>
          <p:spPr>
            <a:xfrm>
              <a:off x="7702808" y="3902367"/>
              <a:ext cx="67487" cy="64891"/>
            </a:xfrm>
            <a:custGeom>
              <a:rect b="b" l="l" r="r" t="t"/>
              <a:pathLst>
                <a:path extrusionOk="0" h="1425" w="1482">
                  <a:moveTo>
                    <a:pt x="769" y="0"/>
                  </a:moveTo>
                  <a:cubicBezTo>
                    <a:pt x="480" y="0"/>
                    <a:pt x="221" y="174"/>
                    <a:pt x="111" y="439"/>
                  </a:cubicBezTo>
                  <a:cubicBezTo>
                    <a:pt x="0" y="705"/>
                    <a:pt x="62" y="1012"/>
                    <a:pt x="265" y="1216"/>
                  </a:cubicBezTo>
                  <a:cubicBezTo>
                    <a:pt x="402" y="1352"/>
                    <a:pt x="585" y="1425"/>
                    <a:pt x="771" y="1425"/>
                  </a:cubicBezTo>
                  <a:cubicBezTo>
                    <a:pt x="862" y="1425"/>
                    <a:pt x="955" y="1407"/>
                    <a:pt x="1043" y="1371"/>
                  </a:cubicBezTo>
                  <a:cubicBezTo>
                    <a:pt x="1308" y="1260"/>
                    <a:pt x="1481" y="1000"/>
                    <a:pt x="1481" y="713"/>
                  </a:cubicBezTo>
                  <a:cubicBezTo>
                    <a:pt x="1481" y="318"/>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27"/>
            <p:cNvSpPr/>
            <p:nvPr/>
          </p:nvSpPr>
          <p:spPr>
            <a:xfrm>
              <a:off x="5910390" y="4285523"/>
              <a:ext cx="67487" cy="64936"/>
            </a:xfrm>
            <a:custGeom>
              <a:rect b="b" l="l" r="r" t="t"/>
              <a:pathLst>
                <a:path extrusionOk="0" h="1426" w="1482">
                  <a:moveTo>
                    <a:pt x="769" y="0"/>
                  </a:moveTo>
                  <a:cubicBezTo>
                    <a:pt x="481" y="0"/>
                    <a:pt x="221" y="174"/>
                    <a:pt x="111" y="441"/>
                  </a:cubicBezTo>
                  <a:cubicBezTo>
                    <a:pt x="1" y="707"/>
                    <a:pt x="62" y="1013"/>
                    <a:pt x="266" y="1216"/>
                  </a:cubicBezTo>
                  <a:cubicBezTo>
                    <a:pt x="402" y="1353"/>
                    <a:pt x="584" y="1426"/>
                    <a:pt x="770" y="1426"/>
                  </a:cubicBezTo>
                  <a:cubicBezTo>
                    <a:pt x="862" y="1426"/>
                    <a:pt x="955" y="1408"/>
                    <a:pt x="1043"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27"/>
            <p:cNvSpPr/>
            <p:nvPr/>
          </p:nvSpPr>
          <p:spPr>
            <a:xfrm>
              <a:off x="6358529" y="4285523"/>
              <a:ext cx="67487" cy="64936"/>
            </a:xfrm>
            <a:custGeom>
              <a:rect b="b" l="l" r="r" t="t"/>
              <a:pathLst>
                <a:path extrusionOk="0" h="1426" w="1482">
                  <a:moveTo>
                    <a:pt x="769" y="0"/>
                  </a:moveTo>
                  <a:cubicBezTo>
                    <a:pt x="480" y="0"/>
                    <a:pt x="220" y="174"/>
                    <a:pt x="111" y="441"/>
                  </a:cubicBezTo>
                  <a:cubicBezTo>
                    <a:pt x="1" y="707"/>
                    <a:pt x="61" y="1013"/>
                    <a:pt x="266" y="1216"/>
                  </a:cubicBezTo>
                  <a:cubicBezTo>
                    <a:pt x="401" y="1353"/>
                    <a:pt x="583" y="1426"/>
                    <a:pt x="768" y="1426"/>
                  </a:cubicBezTo>
                  <a:cubicBezTo>
                    <a:pt x="860" y="1426"/>
                    <a:pt x="953" y="1408"/>
                    <a:pt x="1041" y="1371"/>
                  </a:cubicBezTo>
                  <a:cubicBezTo>
                    <a:pt x="1308" y="1261"/>
                    <a:pt x="1482" y="1002"/>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27"/>
            <p:cNvSpPr/>
            <p:nvPr/>
          </p:nvSpPr>
          <p:spPr>
            <a:xfrm>
              <a:off x="6806576" y="4285523"/>
              <a:ext cx="67532" cy="64936"/>
            </a:xfrm>
            <a:custGeom>
              <a:rect b="b" l="l" r="r" t="t"/>
              <a:pathLst>
                <a:path extrusionOk="0" h="1426" w="1483">
                  <a:moveTo>
                    <a:pt x="769" y="0"/>
                  </a:moveTo>
                  <a:cubicBezTo>
                    <a:pt x="481" y="0"/>
                    <a:pt x="222" y="174"/>
                    <a:pt x="111" y="441"/>
                  </a:cubicBezTo>
                  <a:cubicBezTo>
                    <a:pt x="1" y="707"/>
                    <a:pt x="63" y="1013"/>
                    <a:pt x="266" y="1216"/>
                  </a:cubicBezTo>
                  <a:cubicBezTo>
                    <a:pt x="403" y="1353"/>
                    <a:pt x="585" y="1426"/>
                    <a:pt x="770" y="1426"/>
                  </a:cubicBezTo>
                  <a:cubicBezTo>
                    <a:pt x="862" y="1426"/>
                    <a:pt x="955" y="1408"/>
                    <a:pt x="1043"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27"/>
            <p:cNvSpPr/>
            <p:nvPr/>
          </p:nvSpPr>
          <p:spPr>
            <a:xfrm>
              <a:off x="7254715" y="4285523"/>
              <a:ext cx="67487" cy="64936"/>
            </a:xfrm>
            <a:custGeom>
              <a:rect b="b" l="l" r="r" t="t"/>
              <a:pathLst>
                <a:path extrusionOk="0" h="1426" w="1482">
                  <a:moveTo>
                    <a:pt x="769" y="0"/>
                  </a:moveTo>
                  <a:cubicBezTo>
                    <a:pt x="481" y="0"/>
                    <a:pt x="220" y="174"/>
                    <a:pt x="111" y="441"/>
                  </a:cubicBezTo>
                  <a:cubicBezTo>
                    <a:pt x="1" y="707"/>
                    <a:pt x="61" y="1013"/>
                    <a:pt x="266" y="1216"/>
                  </a:cubicBezTo>
                  <a:cubicBezTo>
                    <a:pt x="402" y="1353"/>
                    <a:pt x="583" y="1426"/>
                    <a:pt x="769" y="1426"/>
                  </a:cubicBezTo>
                  <a:cubicBezTo>
                    <a:pt x="861" y="1426"/>
                    <a:pt x="953" y="1408"/>
                    <a:pt x="1042" y="1371"/>
                  </a:cubicBezTo>
                  <a:cubicBezTo>
                    <a:pt x="1308" y="1261"/>
                    <a:pt x="1482" y="1002"/>
                    <a:pt x="1482" y="713"/>
                  </a:cubicBezTo>
                  <a:cubicBezTo>
                    <a:pt x="1482"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27"/>
            <p:cNvSpPr/>
            <p:nvPr/>
          </p:nvSpPr>
          <p:spPr>
            <a:xfrm>
              <a:off x="7702808" y="4285523"/>
              <a:ext cx="67487" cy="64936"/>
            </a:xfrm>
            <a:custGeom>
              <a:rect b="b" l="l" r="r" t="t"/>
              <a:pathLst>
                <a:path extrusionOk="0" h="1426" w="1482">
                  <a:moveTo>
                    <a:pt x="769" y="0"/>
                  </a:moveTo>
                  <a:cubicBezTo>
                    <a:pt x="480" y="0"/>
                    <a:pt x="221" y="174"/>
                    <a:pt x="111" y="441"/>
                  </a:cubicBezTo>
                  <a:cubicBezTo>
                    <a:pt x="0" y="707"/>
                    <a:pt x="62" y="1013"/>
                    <a:pt x="265" y="1216"/>
                  </a:cubicBezTo>
                  <a:cubicBezTo>
                    <a:pt x="402" y="1353"/>
                    <a:pt x="584" y="1426"/>
                    <a:pt x="769" y="1426"/>
                  </a:cubicBezTo>
                  <a:cubicBezTo>
                    <a:pt x="861" y="1426"/>
                    <a:pt x="954" y="1408"/>
                    <a:pt x="1043" y="1371"/>
                  </a:cubicBezTo>
                  <a:cubicBezTo>
                    <a:pt x="1308" y="1261"/>
                    <a:pt x="1481" y="1002"/>
                    <a:pt x="1481" y="713"/>
                  </a:cubicBezTo>
                  <a:cubicBezTo>
                    <a:pt x="1481"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27"/>
            <p:cNvSpPr/>
            <p:nvPr/>
          </p:nvSpPr>
          <p:spPr>
            <a:xfrm>
              <a:off x="5910390" y="4668770"/>
              <a:ext cx="67487" cy="64891"/>
            </a:xfrm>
            <a:custGeom>
              <a:rect b="b" l="l" r="r" t="t"/>
              <a:pathLst>
                <a:path extrusionOk="0" h="1425" w="1482">
                  <a:moveTo>
                    <a:pt x="769" y="0"/>
                  </a:moveTo>
                  <a:cubicBezTo>
                    <a:pt x="481" y="0"/>
                    <a:pt x="221" y="174"/>
                    <a:pt x="111" y="439"/>
                  </a:cubicBezTo>
                  <a:cubicBezTo>
                    <a:pt x="1" y="705"/>
                    <a:pt x="62" y="1012"/>
                    <a:pt x="266" y="1216"/>
                  </a:cubicBezTo>
                  <a:cubicBezTo>
                    <a:pt x="402" y="1352"/>
                    <a:pt x="585" y="1425"/>
                    <a:pt x="770" y="1425"/>
                  </a:cubicBezTo>
                  <a:cubicBezTo>
                    <a:pt x="862" y="1425"/>
                    <a:pt x="954" y="1407"/>
                    <a:pt x="1042"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27"/>
            <p:cNvSpPr/>
            <p:nvPr/>
          </p:nvSpPr>
          <p:spPr>
            <a:xfrm>
              <a:off x="6358529" y="4668770"/>
              <a:ext cx="67487" cy="64891"/>
            </a:xfrm>
            <a:custGeom>
              <a:rect b="b" l="l" r="r" t="t"/>
              <a:pathLst>
                <a:path extrusionOk="0" h="1425" w="1482">
                  <a:moveTo>
                    <a:pt x="769" y="0"/>
                  </a:moveTo>
                  <a:cubicBezTo>
                    <a:pt x="480" y="0"/>
                    <a:pt x="221" y="174"/>
                    <a:pt x="111" y="439"/>
                  </a:cubicBezTo>
                  <a:cubicBezTo>
                    <a:pt x="1" y="705"/>
                    <a:pt x="61" y="1012"/>
                    <a:pt x="266" y="1216"/>
                  </a:cubicBezTo>
                  <a:cubicBezTo>
                    <a:pt x="402" y="1352"/>
                    <a:pt x="584" y="1425"/>
                    <a:pt x="770" y="1425"/>
                  </a:cubicBezTo>
                  <a:cubicBezTo>
                    <a:pt x="861" y="1425"/>
                    <a:pt x="953" y="1407"/>
                    <a:pt x="1041" y="1371"/>
                  </a:cubicBezTo>
                  <a:cubicBezTo>
                    <a:pt x="1308" y="1260"/>
                    <a:pt x="1482" y="1000"/>
                    <a:pt x="1482" y="713"/>
                  </a:cubicBezTo>
                  <a:cubicBezTo>
                    <a:pt x="1482" y="318"/>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27"/>
            <p:cNvSpPr/>
            <p:nvPr/>
          </p:nvSpPr>
          <p:spPr>
            <a:xfrm>
              <a:off x="6806576" y="4668770"/>
              <a:ext cx="67532" cy="64891"/>
            </a:xfrm>
            <a:custGeom>
              <a:rect b="b" l="l" r="r" t="t"/>
              <a:pathLst>
                <a:path extrusionOk="0" h="1425" w="1483">
                  <a:moveTo>
                    <a:pt x="769" y="0"/>
                  </a:moveTo>
                  <a:cubicBezTo>
                    <a:pt x="481" y="0"/>
                    <a:pt x="222" y="174"/>
                    <a:pt x="111" y="439"/>
                  </a:cubicBezTo>
                  <a:cubicBezTo>
                    <a:pt x="1" y="705"/>
                    <a:pt x="63" y="1012"/>
                    <a:pt x="266" y="1216"/>
                  </a:cubicBezTo>
                  <a:cubicBezTo>
                    <a:pt x="402" y="1352"/>
                    <a:pt x="585" y="1425"/>
                    <a:pt x="771" y="1425"/>
                  </a:cubicBezTo>
                  <a:cubicBezTo>
                    <a:pt x="862" y="1425"/>
                    <a:pt x="954" y="1407"/>
                    <a:pt x="1042"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27"/>
            <p:cNvSpPr/>
            <p:nvPr/>
          </p:nvSpPr>
          <p:spPr>
            <a:xfrm>
              <a:off x="7254715" y="4668770"/>
              <a:ext cx="67487" cy="64891"/>
            </a:xfrm>
            <a:custGeom>
              <a:rect b="b" l="l" r="r" t="t"/>
              <a:pathLst>
                <a:path extrusionOk="0" h="1425" w="1482">
                  <a:moveTo>
                    <a:pt x="769" y="0"/>
                  </a:moveTo>
                  <a:cubicBezTo>
                    <a:pt x="481" y="0"/>
                    <a:pt x="222" y="174"/>
                    <a:pt x="111" y="439"/>
                  </a:cubicBezTo>
                  <a:cubicBezTo>
                    <a:pt x="1" y="705"/>
                    <a:pt x="61" y="1012"/>
                    <a:pt x="266" y="1216"/>
                  </a:cubicBezTo>
                  <a:cubicBezTo>
                    <a:pt x="402" y="1352"/>
                    <a:pt x="584" y="1425"/>
                    <a:pt x="770" y="1425"/>
                  </a:cubicBezTo>
                  <a:cubicBezTo>
                    <a:pt x="861" y="1425"/>
                    <a:pt x="954" y="1407"/>
                    <a:pt x="1042" y="1371"/>
                  </a:cubicBezTo>
                  <a:cubicBezTo>
                    <a:pt x="1308" y="1260"/>
                    <a:pt x="1482" y="1000"/>
                    <a:pt x="1482" y="713"/>
                  </a:cubicBezTo>
                  <a:cubicBezTo>
                    <a:pt x="1482" y="318"/>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27"/>
            <p:cNvSpPr/>
            <p:nvPr/>
          </p:nvSpPr>
          <p:spPr>
            <a:xfrm>
              <a:off x="7702808" y="4668770"/>
              <a:ext cx="67487" cy="64891"/>
            </a:xfrm>
            <a:custGeom>
              <a:rect b="b" l="l" r="r" t="t"/>
              <a:pathLst>
                <a:path extrusionOk="0" h="1425" w="1482">
                  <a:moveTo>
                    <a:pt x="769" y="0"/>
                  </a:moveTo>
                  <a:cubicBezTo>
                    <a:pt x="480" y="0"/>
                    <a:pt x="221" y="174"/>
                    <a:pt x="111" y="439"/>
                  </a:cubicBezTo>
                  <a:cubicBezTo>
                    <a:pt x="0" y="705"/>
                    <a:pt x="62" y="1012"/>
                    <a:pt x="265" y="1216"/>
                  </a:cubicBezTo>
                  <a:cubicBezTo>
                    <a:pt x="401" y="1352"/>
                    <a:pt x="584" y="1425"/>
                    <a:pt x="770" y="1425"/>
                  </a:cubicBezTo>
                  <a:cubicBezTo>
                    <a:pt x="861" y="1425"/>
                    <a:pt x="954" y="1407"/>
                    <a:pt x="1041" y="1371"/>
                  </a:cubicBezTo>
                  <a:cubicBezTo>
                    <a:pt x="1308" y="1260"/>
                    <a:pt x="1481" y="1000"/>
                    <a:pt x="1481" y="713"/>
                  </a:cubicBezTo>
                  <a:cubicBezTo>
                    <a:pt x="1481" y="318"/>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27"/>
            <p:cNvSpPr/>
            <p:nvPr/>
          </p:nvSpPr>
          <p:spPr>
            <a:xfrm>
              <a:off x="5910390" y="5051926"/>
              <a:ext cx="67487" cy="64936"/>
            </a:xfrm>
            <a:custGeom>
              <a:rect b="b" l="l" r="r" t="t"/>
              <a:pathLst>
                <a:path extrusionOk="0" h="1426" w="1482">
                  <a:moveTo>
                    <a:pt x="769" y="0"/>
                  </a:moveTo>
                  <a:cubicBezTo>
                    <a:pt x="481" y="0"/>
                    <a:pt x="221" y="174"/>
                    <a:pt x="111" y="441"/>
                  </a:cubicBezTo>
                  <a:cubicBezTo>
                    <a:pt x="1" y="707"/>
                    <a:pt x="62" y="1013"/>
                    <a:pt x="266" y="1216"/>
                  </a:cubicBezTo>
                  <a:cubicBezTo>
                    <a:pt x="401" y="1353"/>
                    <a:pt x="584" y="1425"/>
                    <a:pt x="769" y="1425"/>
                  </a:cubicBezTo>
                  <a:cubicBezTo>
                    <a:pt x="861" y="1425"/>
                    <a:pt x="954" y="1408"/>
                    <a:pt x="1042" y="1371"/>
                  </a:cubicBezTo>
                  <a:cubicBezTo>
                    <a:pt x="1308" y="1261"/>
                    <a:pt x="1482" y="1001"/>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27"/>
            <p:cNvSpPr/>
            <p:nvPr/>
          </p:nvSpPr>
          <p:spPr>
            <a:xfrm>
              <a:off x="6358529" y="5051926"/>
              <a:ext cx="67487" cy="64936"/>
            </a:xfrm>
            <a:custGeom>
              <a:rect b="b" l="l" r="r" t="t"/>
              <a:pathLst>
                <a:path extrusionOk="0" h="1426" w="1482">
                  <a:moveTo>
                    <a:pt x="769" y="0"/>
                  </a:moveTo>
                  <a:cubicBezTo>
                    <a:pt x="480" y="0"/>
                    <a:pt x="221" y="174"/>
                    <a:pt x="111" y="441"/>
                  </a:cubicBezTo>
                  <a:cubicBezTo>
                    <a:pt x="1" y="707"/>
                    <a:pt x="61" y="1013"/>
                    <a:pt x="266" y="1216"/>
                  </a:cubicBezTo>
                  <a:cubicBezTo>
                    <a:pt x="401" y="1353"/>
                    <a:pt x="583" y="1425"/>
                    <a:pt x="768" y="1425"/>
                  </a:cubicBezTo>
                  <a:cubicBezTo>
                    <a:pt x="860" y="1425"/>
                    <a:pt x="953" y="1408"/>
                    <a:pt x="1041" y="1371"/>
                  </a:cubicBezTo>
                  <a:cubicBezTo>
                    <a:pt x="1308" y="1261"/>
                    <a:pt x="1482" y="1001"/>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27"/>
            <p:cNvSpPr/>
            <p:nvPr/>
          </p:nvSpPr>
          <p:spPr>
            <a:xfrm>
              <a:off x="6806576" y="5051926"/>
              <a:ext cx="67532" cy="64936"/>
            </a:xfrm>
            <a:custGeom>
              <a:rect b="b" l="l" r="r" t="t"/>
              <a:pathLst>
                <a:path extrusionOk="0" h="1426" w="1483">
                  <a:moveTo>
                    <a:pt x="769" y="0"/>
                  </a:moveTo>
                  <a:cubicBezTo>
                    <a:pt x="481" y="0"/>
                    <a:pt x="222" y="174"/>
                    <a:pt x="111" y="441"/>
                  </a:cubicBezTo>
                  <a:cubicBezTo>
                    <a:pt x="1" y="707"/>
                    <a:pt x="63" y="1013"/>
                    <a:pt x="266" y="1216"/>
                  </a:cubicBezTo>
                  <a:cubicBezTo>
                    <a:pt x="402" y="1353"/>
                    <a:pt x="584" y="1425"/>
                    <a:pt x="769" y="1425"/>
                  </a:cubicBezTo>
                  <a:cubicBezTo>
                    <a:pt x="861" y="1425"/>
                    <a:pt x="954" y="1408"/>
                    <a:pt x="1042" y="1371"/>
                  </a:cubicBezTo>
                  <a:cubicBezTo>
                    <a:pt x="1308" y="1261"/>
                    <a:pt x="1482" y="1001"/>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27"/>
            <p:cNvSpPr/>
            <p:nvPr/>
          </p:nvSpPr>
          <p:spPr>
            <a:xfrm>
              <a:off x="7254715" y="5051926"/>
              <a:ext cx="67487" cy="64936"/>
            </a:xfrm>
            <a:custGeom>
              <a:rect b="b" l="l" r="r" t="t"/>
              <a:pathLst>
                <a:path extrusionOk="0" h="1426" w="1482">
                  <a:moveTo>
                    <a:pt x="769" y="0"/>
                  </a:moveTo>
                  <a:cubicBezTo>
                    <a:pt x="481" y="0"/>
                    <a:pt x="222" y="174"/>
                    <a:pt x="111" y="441"/>
                  </a:cubicBezTo>
                  <a:cubicBezTo>
                    <a:pt x="1" y="707"/>
                    <a:pt x="61" y="1013"/>
                    <a:pt x="266" y="1216"/>
                  </a:cubicBezTo>
                  <a:cubicBezTo>
                    <a:pt x="402" y="1353"/>
                    <a:pt x="583" y="1425"/>
                    <a:pt x="769" y="1425"/>
                  </a:cubicBezTo>
                  <a:cubicBezTo>
                    <a:pt x="861" y="1425"/>
                    <a:pt x="953" y="1408"/>
                    <a:pt x="1042" y="1371"/>
                  </a:cubicBezTo>
                  <a:cubicBezTo>
                    <a:pt x="1308" y="1261"/>
                    <a:pt x="1482" y="1001"/>
                    <a:pt x="1482" y="713"/>
                  </a:cubicBezTo>
                  <a:cubicBezTo>
                    <a:pt x="1482"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27"/>
            <p:cNvSpPr/>
            <p:nvPr/>
          </p:nvSpPr>
          <p:spPr>
            <a:xfrm>
              <a:off x="7702808" y="5051926"/>
              <a:ext cx="67487" cy="64936"/>
            </a:xfrm>
            <a:custGeom>
              <a:rect b="b" l="l" r="r" t="t"/>
              <a:pathLst>
                <a:path extrusionOk="0" h="1426" w="1482">
                  <a:moveTo>
                    <a:pt x="769" y="0"/>
                  </a:moveTo>
                  <a:cubicBezTo>
                    <a:pt x="480" y="0"/>
                    <a:pt x="221" y="174"/>
                    <a:pt x="111" y="441"/>
                  </a:cubicBezTo>
                  <a:cubicBezTo>
                    <a:pt x="0" y="707"/>
                    <a:pt x="62" y="1013"/>
                    <a:pt x="265" y="1216"/>
                  </a:cubicBezTo>
                  <a:cubicBezTo>
                    <a:pt x="401" y="1353"/>
                    <a:pt x="583" y="1425"/>
                    <a:pt x="769" y="1425"/>
                  </a:cubicBezTo>
                  <a:cubicBezTo>
                    <a:pt x="861" y="1425"/>
                    <a:pt x="953" y="1408"/>
                    <a:pt x="1041" y="1371"/>
                  </a:cubicBezTo>
                  <a:cubicBezTo>
                    <a:pt x="1308" y="1261"/>
                    <a:pt x="1481" y="1001"/>
                    <a:pt x="1481" y="713"/>
                  </a:cubicBezTo>
                  <a:cubicBezTo>
                    <a:pt x="1481"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27"/>
            <p:cNvSpPr/>
            <p:nvPr/>
          </p:nvSpPr>
          <p:spPr>
            <a:xfrm>
              <a:off x="5884980" y="3533146"/>
              <a:ext cx="67487" cy="64891"/>
            </a:xfrm>
            <a:custGeom>
              <a:rect b="b" l="l" r="r" t="t"/>
              <a:pathLst>
                <a:path extrusionOk="0" h="1425" w="1482">
                  <a:moveTo>
                    <a:pt x="769" y="0"/>
                  </a:moveTo>
                  <a:cubicBezTo>
                    <a:pt x="481" y="0"/>
                    <a:pt x="221" y="174"/>
                    <a:pt x="111" y="440"/>
                  </a:cubicBezTo>
                  <a:cubicBezTo>
                    <a:pt x="1" y="705"/>
                    <a:pt x="61" y="1013"/>
                    <a:pt x="266" y="1216"/>
                  </a:cubicBezTo>
                  <a:cubicBezTo>
                    <a:pt x="402" y="1352"/>
                    <a:pt x="584" y="1425"/>
                    <a:pt x="770" y="1425"/>
                  </a:cubicBezTo>
                  <a:cubicBezTo>
                    <a:pt x="861" y="1425"/>
                    <a:pt x="953" y="1407"/>
                    <a:pt x="1042" y="1371"/>
                  </a:cubicBezTo>
                  <a:cubicBezTo>
                    <a:pt x="1308" y="1260"/>
                    <a:pt x="1482" y="1001"/>
                    <a:pt x="1482" y="713"/>
                  </a:cubicBezTo>
                  <a:cubicBezTo>
                    <a:pt x="1482" y="318"/>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27"/>
            <p:cNvSpPr/>
            <p:nvPr/>
          </p:nvSpPr>
          <p:spPr>
            <a:xfrm>
              <a:off x="6333073" y="3533146"/>
              <a:ext cx="67487" cy="64891"/>
            </a:xfrm>
            <a:custGeom>
              <a:rect b="b" l="l" r="r" t="t"/>
              <a:pathLst>
                <a:path extrusionOk="0" h="1425" w="1482">
                  <a:moveTo>
                    <a:pt x="769" y="0"/>
                  </a:moveTo>
                  <a:cubicBezTo>
                    <a:pt x="480" y="0"/>
                    <a:pt x="221" y="174"/>
                    <a:pt x="110" y="439"/>
                  </a:cubicBezTo>
                  <a:cubicBezTo>
                    <a:pt x="0" y="705"/>
                    <a:pt x="60" y="1012"/>
                    <a:pt x="265" y="1216"/>
                  </a:cubicBezTo>
                  <a:cubicBezTo>
                    <a:pt x="401" y="1352"/>
                    <a:pt x="583" y="1425"/>
                    <a:pt x="769" y="1425"/>
                  </a:cubicBezTo>
                  <a:cubicBezTo>
                    <a:pt x="861" y="1425"/>
                    <a:pt x="953" y="1407"/>
                    <a:pt x="1041" y="1371"/>
                  </a:cubicBezTo>
                  <a:cubicBezTo>
                    <a:pt x="1307" y="1260"/>
                    <a:pt x="1481" y="1001"/>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27"/>
            <p:cNvSpPr/>
            <p:nvPr/>
          </p:nvSpPr>
          <p:spPr>
            <a:xfrm>
              <a:off x="6781166" y="3533146"/>
              <a:ext cx="67532" cy="64891"/>
            </a:xfrm>
            <a:custGeom>
              <a:rect b="b" l="l" r="r" t="t"/>
              <a:pathLst>
                <a:path extrusionOk="0" h="1425" w="1483">
                  <a:moveTo>
                    <a:pt x="769" y="0"/>
                  </a:moveTo>
                  <a:cubicBezTo>
                    <a:pt x="481" y="0"/>
                    <a:pt x="220" y="174"/>
                    <a:pt x="110" y="440"/>
                  </a:cubicBezTo>
                  <a:cubicBezTo>
                    <a:pt x="1" y="705"/>
                    <a:pt x="61" y="1013"/>
                    <a:pt x="264" y="1216"/>
                  </a:cubicBezTo>
                  <a:cubicBezTo>
                    <a:pt x="402" y="1352"/>
                    <a:pt x="584" y="1425"/>
                    <a:pt x="770" y="1425"/>
                  </a:cubicBezTo>
                  <a:cubicBezTo>
                    <a:pt x="861" y="1425"/>
                    <a:pt x="954" y="1407"/>
                    <a:pt x="1042" y="1371"/>
                  </a:cubicBezTo>
                  <a:cubicBezTo>
                    <a:pt x="1308" y="1260"/>
                    <a:pt x="1482" y="1001"/>
                    <a:pt x="1482" y="713"/>
                  </a:cubicBezTo>
                  <a:cubicBezTo>
                    <a:pt x="1482" y="318"/>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27"/>
            <p:cNvSpPr/>
            <p:nvPr/>
          </p:nvSpPr>
          <p:spPr>
            <a:xfrm>
              <a:off x="7229259" y="3533146"/>
              <a:ext cx="67487" cy="64891"/>
            </a:xfrm>
            <a:custGeom>
              <a:rect b="b" l="l" r="r" t="t"/>
              <a:pathLst>
                <a:path extrusionOk="0" h="1425" w="1482">
                  <a:moveTo>
                    <a:pt x="769" y="0"/>
                  </a:moveTo>
                  <a:cubicBezTo>
                    <a:pt x="480" y="0"/>
                    <a:pt x="221" y="174"/>
                    <a:pt x="111" y="439"/>
                  </a:cubicBezTo>
                  <a:cubicBezTo>
                    <a:pt x="0" y="705"/>
                    <a:pt x="61" y="1012"/>
                    <a:pt x="265" y="1216"/>
                  </a:cubicBezTo>
                  <a:cubicBezTo>
                    <a:pt x="401" y="1352"/>
                    <a:pt x="584" y="1425"/>
                    <a:pt x="769" y="1425"/>
                  </a:cubicBezTo>
                  <a:cubicBezTo>
                    <a:pt x="861" y="1425"/>
                    <a:pt x="953" y="1407"/>
                    <a:pt x="1041" y="1371"/>
                  </a:cubicBezTo>
                  <a:cubicBezTo>
                    <a:pt x="1308" y="1260"/>
                    <a:pt x="1482" y="1001"/>
                    <a:pt x="1482" y="713"/>
                  </a:cubicBezTo>
                  <a:cubicBezTo>
                    <a:pt x="1482" y="318"/>
                    <a:pt x="1164"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27"/>
            <p:cNvSpPr/>
            <p:nvPr/>
          </p:nvSpPr>
          <p:spPr>
            <a:xfrm>
              <a:off x="7679948" y="3533146"/>
              <a:ext cx="67487" cy="64936"/>
            </a:xfrm>
            <a:custGeom>
              <a:rect b="b" l="l" r="r" t="t"/>
              <a:pathLst>
                <a:path extrusionOk="0" h="1426" w="1482">
                  <a:moveTo>
                    <a:pt x="712" y="0"/>
                  </a:moveTo>
                  <a:cubicBezTo>
                    <a:pt x="620" y="0"/>
                    <a:pt x="527" y="18"/>
                    <a:pt x="439" y="55"/>
                  </a:cubicBezTo>
                  <a:cubicBezTo>
                    <a:pt x="174" y="165"/>
                    <a:pt x="0" y="424"/>
                    <a:pt x="0" y="713"/>
                  </a:cubicBezTo>
                  <a:cubicBezTo>
                    <a:pt x="0" y="1106"/>
                    <a:pt x="318" y="1425"/>
                    <a:pt x="713" y="1425"/>
                  </a:cubicBezTo>
                  <a:cubicBezTo>
                    <a:pt x="1000" y="1425"/>
                    <a:pt x="1261" y="1252"/>
                    <a:pt x="1371" y="985"/>
                  </a:cubicBezTo>
                  <a:cubicBezTo>
                    <a:pt x="1481" y="719"/>
                    <a:pt x="1420" y="412"/>
                    <a:pt x="1216" y="209"/>
                  </a:cubicBezTo>
                  <a:cubicBezTo>
                    <a:pt x="1080" y="72"/>
                    <a:pt x="898" y="0"/>
                    <a:pt x="712"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27"/>
            <p:cNvSpPr/>
            <p:nvPr/>
          </p:nvSpPr>
          <p:spPr>
            <a:xfrm>
              <a:off x="5884980" y="3916302"/>
              <a:ext cx="67487" cy="64936"/>
            </a:xfrm>
            <a:custGeom>
              <a:rect b="b" l="l" r="r" t="t"/>
              <a:pathLst>
                <a:path extrusionOk="0" h="1426" w="1482">
                  <a:moveTo>
                    <a:pt x="769" y="0"/>
                  </a:moveTo>
                  <a:cubicBezTo>
                    <a:pt x="481" y="0"/>
                    <a:pt x="221" y="174"/>
                    <a:pt x="111" y="441"/>
                  </a:cubicBezTo>
                  <a:cubicBezTo>
                    <a:pt x="1" y="707"/>
                    <a:pt x="61" y="1013"/>
                    <a:pt x="266" y="1216"/>
                  </a:cubicBezTo>
                  <a:cubicBezTo>
                    <a:pt x="401" y="1353"/>
                    <a:pt x="583" y="1426"/>
                    <a:pt x="768" y="1426"/>
                  </a:cubicBezTo>
                  <a:cubicBezTo>
                    <a:pt x="860" y="1426"/>
                    <a:pt x="953" y="1408"/>
                    <a:pt x="1042" y="1371"/>
                  </a:cubicBezTo>
                  <a:cubicBezTo>
                    <a:pt x="1308" y="1261"/>
                    <a:pt x="1482" y="1002"/>
                    <a:pt x="1482" y="713"/>
                  </a:cubicBezTo>
                  <a:cubicBezTo>
                    <a:pt x="1482"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27"/>
            <p:cNvSpPr/>
            <p:nvPr/>
          </p:nvSpPr>
          <p:spPr>
            <a:xfrm>
              <a:off x="6333073" y="3916302"/>
              <a:ext cx="67487" cy="64936"/>
            </a:xfrm>
            <a:custGeom>
              <a:rect b="b" l="l" r="r" t="t"/>
              <a:pathLst>
                <a:path extrusionOk="0" h="1426" w="1482">
                  <a:moveTo>
                    <a:pt x="769" y="0"/>
                  </a:moveTo>
                  <a:cubicBezTo>
                    <a:pt x="480" y="0"/>
                    <a:pt x="221" y="174"/>
                    <a:pt x="110" y="441"/>
                  </a:cubicBezTo>
                  <a:cubicBezTo>
                    <a:pt x="0" y="707"/>
                    <a:pt x="60" y="1013"/>
                    <a:pt x="265" y="1216"/>
                  </a:cubicBezTo>
                  <a:cubicBezTo>
                    <a:pt x="401" y="1353"/>
                    <a:pt x="583" y="1426"/>
                    <a:pt x="768" y="1426"/>
                  </a:cubicBezTo>
                  <a:cubicBezTo>
                    <a:pt x="860" y="1426"/>
                    <a:pt x="953" y="1408"/>
                    <a:pt x="1041" y="1371"/>
                  </a:cubicBezTo>
                  <a:cubicBezTo>
                    <a:pt x="1307" y="1262"/>
                    <a:pt x="1481" y="1002"/>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27"/>
            <p:cNvSpPr/>
            <p:nvPr/>
          </p:nvSpPr>
          <p:spPr>
            <a:xfrm>
              <a:off x="6781166" y="3916302"/>
              <a:ext cx="67532" cy="64936"/>
            </a:xfrm>
            <a:custGeom>
              <a:rect b="b" l="l" r="r" t="t"/>
              <a:pathLst>
                <a:path extrusionOk="0" h="1426" w="1483">
                  <a:moveTo>
                    <a:pt x="769" y="0"/>
                  </a:moveTo>
                  <a:cubicBezTo>
                    <a:pt x="481" y="0"/>
                    <a:pt x="220" y="174"/>
                    <a:pt x="110" y="441"/>
                  </a:cubicBezTo>
                  <a:cubicBezTo>
                    <a:pt x="1" y="707"/>
                    <a:pt x="61" y="1013"/>
                    <a:pt x="264" y="1216"/>
                  </a:cubicBezTo>
                  <a:cubicBezTo>
                    <a:pt x="401" y="1353"/>
                    <a:pt x="583" y="1426"/>
                    <a:pt x="769" y="1426"/>
                  </a:cubicBezTo>
                  <a:cubicBezTo>
                    <a:pt x="861" y="1426"/>
                    <a:pt x="953" y="1408"/>
                    <a:pt x="1042" y="1371"/>
                  </a:cubicBezTo>
                  <a:cubicBezTo>
                    <a:pt x="1308" y="1261"/>
                    <a:pt x="1482" y="1002"/>
                    <a:pt x="1482" y="713"/>
                  </a:cubicBezTo>
                  <a:cubicBezTo>
                    <a:pt x="1482" y="320"/>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27"/>
            <p:cNvSpPr/>
            <p:nvPr/>
          </p:nvSpPr>
          <p:spPr>
            <a:xfrm>
              <a:off x="7229259" y="3916302"/>
              <a:ext cx="67487" cy="64936"/>
            </a:xfrm>
            <a:custGeom>
              <a:rect b="b" l="l" r="r" t="t"/>
              <a:pathLst>
                <a:path extrusionOk="0" h="1426" w="1482">
                  <a:moveTo>
                    <a:pt x="769" y="0"/>
                  </a:moveTo>
                  <a:cubicBezTo>
                    <a:pt x="480" y="0"/>
                    <a:pt x="221" y="174"/>
                    <a:pt x="111" y="441"/>
                  </a:cubicBezTo>
                  <a:cubicBezTo>
                    <a:pt x="0" y="707"/>
                    <a:pt x="61" y="1013"/>
                    <a:pt x="265" y="1216"/>
                  </a:cubicBezTo>
                  <a:cubicBezTo>
                    <a:pt x="401" y="1353"/>
                    <a:pt x="583" y="1426"/>
                    <a:pt x="768" y="1426"/>
                  </a:cubicBezTo>
                  <a:cubicBezTo>
                    <a:pt x="860" y="1426"/>
                    <a:pt x="953" y="1408"/>
                    <a:pt x="1041" y="1371"/>
                  </a:cubicBezTo>
                  <a:cubicBezTo>
                    <a:pt x="1308" y="1262"/>
                    <a:pt x="1482" y="1002"/>
                    <a:pt x="1482" y="713"/>
                  </a:cubicBezTo>
                  <a:cubicBezTo>
                    <a:pt x="1482" y="320"/>
                    <a:pt x="1164"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27"/>
            <p:cNvSpPr/>
            <p:nvPr/>
          </p:nvSpPr>
          <p:spPr>
            <a:xfrm>
              <a:off x="7677398" y="3916302"/>
              <a:ext cx="67487" cy="64936"/>
            </a:xfrm>
            <a:custGeom>
              <a:rect b="b" l="l" r="r" t="t"/>
              <a:pathLst>
                <a:path extrusionOk="0" h="1426" w="1482">
                  <a:moveTo>
                    <a:pt x="769" y="0"/>
                  </a:moveTo>
                  <a:cubicBezTo>
                    <a:pt x="480" y="0"/>
                    <a:pt x="220" y="174"/>
                    <a:pt x="109" y="441"/>
                  </a:cubicBezTo>
                  <a:cubicBezTo>
                    <a:pt x="0" y="707"/>
                    <a:pt x="61" y="1013"/>
                    <a:pt x="264" y="1216"/>
                  </a:cubicBezTo>
                  <a:cubicBezTo>
                    <a:pt x="401" y="1353"/>
                    <a:pt x="583" y="1426"/>
                    <a:pt x="768" y="1426"/>
                  </a:cubicBezTo>
                  <a:cubicBezTo>
                    <a:pt x="860" y="1426"/>
                    <a:pt x="953" y="1408"/>
                    <a:pt x="1041" y="1371"/>
                  </a:cubicBezTo>
                  <a:cubicBezTo>
                    <a:pt x="1308" y="1261"/>
                    <a:pt x="1481" y="1002"/>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27"/>
            <p:cNvSpPr/>
            <p:nvPr/>
          </p:nvSpPr>
          <p:spPr>
            <a:xfrm>
              <a:off x="5884980" y="4299549"/>
              <a:ext cx="67487" cy="64936"/>
            </a:xfrm>
            <a:custGeom>
              <a:rect b="b" l="l" r="r" t="t"/>
              <a:pathLst>
                <a:path extrusionOk="0" h="1426" w="1482">
                  <a:moveTo>
                    <a:pt x="769" y="0"/>
                  </a:moveTo>
                  <a:cubicBezTo>
                    <a:pt x="481" y="0"/>
                    <a:pt x="220" y="174"/>
                    <a:pt x="111" y="440"/>
                  </a:cubicBezTo>
                  <a:cubicBezTo>
                    <a:pt x="1" y="707"/>
                    <a:pt x="61" y="1013"/>
                    <a:pt x="266" y="1216"/>
                  </a:cubicBezTo>
                  <a:cubicBezTo>
                    <a:pt x="401" y="1353"/>
                    <a:pt x="583" y="1425"/>
                    <a:pt x="768" y="1425"/>
                  </a:cubicBezTo>
                  <a:cubicBezTo>
                    <a:pt x="860" y="1425"/>
                    <a:pt x="953" y="1407"/>
                    <a:pt x="1042" y="1371"/>
                  </a:cubicBezTo>
                  <a:cubicBezTo>
                    <a:pt x="1308" y="1260"/>
                    <a:pt x="1482" y="1001"/>
                    <a:pt x="1482" y="713"/>
                  </a:cubicBezTo>
                  <a:cubicBezTo>
                    <a:pt x="1482" y="318"/>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27"/>
            <p:cNvSpPr/>
            <p:nvPr/>
          </p:nvSpPr>
          <p:spPr>
            <a:xfrm>
              <a:off x="6333073" y="4299549"/>
              <a:ext cx="67487" cy="64936"/>
            </a:xfrm>
            <a:custGeom>
              <a:rect b="b" l="l" r="r" t="t"/>
              <a:pathLst>
                <a:path extrusionOk="0" h="1426" w="1482">
                  <a:moveTo>
                    <a:pt x="769" y="0"/>
                  </a:moveTo>
                  <a:cubicBezTo>
                    <a:pt x="480" y="0"/>
                    <a:pt x="221" y="174"/>
                    <a:pt x="110" y="440"/>
                  </a:cubicBezTo>
                  <a:cubicBezTo>
                    <a:pt x="0" y="705"/>
                    <a:pt x="60" y="1013"/>
                    <a:pt x="265" y="1216"/>
                  </a:cubicBezTo>
                  <a:cubicBezTo>
                    <a:pt x="401" y="1353"/>
                    <a:pt x="583" y="1425"/>
                    <a:pt x="768" y="1425"/>
                  </a:cubicBezTo>
                  <a:cubicBezTo>
                    <a:pt x="860" y="1425"/>
                    <a:pt x="953" y="1407"/>
                    <a:pt x="1041" y="1371"/>
                  </a:cubicBezTo>
                  <a:cubicBezTo>
                    <a:pt x="1307" y="1260"/>
                    <a:pt x="1481" y="1001"/>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27"/>
            <p:cNvSpPr/>
            <p:nvPr/>
          </p:nvSpPr>
          <p:spPr>
            <a:xfrm>
              <a:off x="6781166" y="4299549"/>
              <a:ext cx="67532" cy="64936"/>
            </a:xfrm>
            <a:custGeom>
              <a:rect b="b" l="l" r="r" t="t"/>
              <a:pathLst>
                <a:path extrusionOk="0" h="1426" w="1483">
                  <a:moveTo>
                    <a:pt x="769" y="0"/>
                  </a:moveTo>
                  <a:cubicBezTo>
                    <a:pt x="481" y="0"/>
                    <a:pt x="220" y="174"/>
                    <a:pt x="110" y="440"/>
                  </a:cubicBezTo>
                  <a:cubicBezTo>
                    <a:pt x="1" y="707"/>
                    <a:pt x="61" y="1013"/>
                    <a:pt x="264" y="1216"/>
                  </a:cubicBezTo>
                  <a:cubicBezTo>
                    <a:pt x="401" y="1353"/>
                    <a:pt x="583" y="1425"/>
                    <a:pt x="769" y="1425"/>
                  </a:cubicBezTo>
                  <a:cubicBezTo>
                    <a:pt x="861" y="1425"/>
                    <a:pt x="953" y="1407"/>
                    <a:pt x="1042" y="1371"/>
                  </a:cubicBezTo>
                  <a:cubicBezTo>
                    <a:pt x="1308" y="1260"/>
                    <a:pt x="1482" y="1001"/>
                    <a:pt x="1482" y="713"/>
                  </a:cubicBezTo>
                  <a:cubicBezTo>
                    <a:pt x="1482" y="318"/>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27"/>
            <p:cNvSpPr/>
            <p:nvPr/>
          </p:nvSpPr>
          <p:spPr>
            <a:xfrm>
              <a:off x="7229259" y="4299549"/>
              <a:ext cx="67487" cy="64936"/>
            </a:xfrm>
            <a:custGeom>
              <a:rect b="b" l="l" r="r" t="t"/>
              <a:pathLst>
                <a:path extrusionOk="0" h="1426" w="1482">
                  <a:moveTo>
                    <a:pt x="769" y="0"/>
                  </a:moveTo>
                  <a:cubicBezTo>
                    <a:pt x="480" y="0"/>
                    <a:pt x="221" y="174"/>
                    <a:pt x="111" y="440"/>
                  </a:cubicBezTo>
                  <a:cubicBezTo>
                    <a:pt x="0" y="705"/>
                    <a:pt x="61" y="1013"/>
                    <a:pt x="265" y="1216"/>
                  </a:cubicBezTo>
                  <a:cubicBezTo>
                    <a:pt x="401" y="1353"/>
                    <a:pt x="584" y="1425"/>
                    <a:pt x="769" y="1425"/>
                  </a:cubicBezTo>
                  <a:cubicBezTo>
                    <a:pt x="861" y="1425"/>
                    <a:pt x="953" y="1407"/>
                    <a:pt x="1041" y="1371"/>
                  </a:cubicBezTo>
                  <a:cubicBezTo>
                    <a:pt x="1308" y="1260"/>
                    <a:pt x="1482" y="1001"/>
                    <a:pt x="1482" y="713"/>
                  </a:cubicBezTo>
                  <a:cubicBezTo>
                    <a:pt x="1482"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27"/>
            <p:cNvSpPr/>
            <p:nvPr/>
          </p:nvSpPr>
          <p:spPr>
            <a:xfrm>
              <a:off x="7677398" y="4299549"/>
              <a:ext cx="67487" cy="64936"/>
            </a:xfrm>
            <a:custGeom>
              <a:rect b="b" l="l" r="r" t="t"/>
              <a:pathLst>
                <a:path extrusionOk="0" h="1426" w="1482">
                  <a:moveTo>
                    <a:pt x="769" y="0"/>
                  </a:moveTo>
                  <a:cubicBezTo>
                    <a:pt x="480" y="0"/>
                    <a:pt x="220" y="174"/>
                    <a:pt x="109" y="440"/>
                  </a:cubicBezTo>
                  <a:cubicBezTo>
                    <a:pt x="0" y="707"/>
                    <a:pt x="61" y="1013"/>
                    <a:pt x="264" y="1216"/>
                  </a:cubicBezTo>
                  <a:cubicBezTo>
                    <a:pt x="401" y="1353"/>
                    <a:pt x="583" y="1425"/>
                    <a:pt x="768" y="1425"/>
                  </a:cubicBezTo>
                  <a:cubicBezTo>
                    <a:pt x="860" y="1425"/>
                    <a:pt x="953" y="1407"/>
                    <a:pt x="1041" y="1371"/>
                  </a:cubicBezTo>
                  <a:cubicBezTo>
                    <a:pt x="1308" y="1260"/>
                    <a:pt x="1481" y="1001"/>
                    <a:pt x="1481" y="713"/>
                  </a:cubicBezTo>
                  <a:cubicBezTo>
                    <a:pt x="1481" y="318"/>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27"/>
            <p:cNvSpPr/>
            <p:nvPr/>
          </p:nvSpPr>
          <p:spPr>
            <a:xfrm>
              <a:off x="5885071" y="4682522"/>
              <a:ext cx="69809" cy="64982"/>
            </a:xfrm>
            <a:custGeom>
              <a:rect b="b" l="l" r="r" t="t"/>
              <a:pathLst>
                <a:path extrusionOk="0" h="1427" w="1533">
                  <a:moveTo>
                    <a:pt x="769" y="1"/>
                  </a:moveTo>
                  <a:cubicBezTo>
                    <a:pt x="731" y="1"/>
                    <a:pt x="692" y="4"/>
                    <a:pt x="654" y="10"/>
                  </a:cubicBezTo>
                  <a:cubicBezTo>
                    <a:pt x="265" y="72"/>
                    <a:pt x="0" y="439"/>
                    <a:pt x="63" y="827"/>
                  </a:cubicBezTo>
                  <a:cubicBezTo>
                    <a:pt x="120" y="1178"/>
                    <a:pt x="423" y="1427"/>
                    <a:pt x="767" y="1427"/>
                  </a:cubicBezTo>
                  <a:cubicBezTo>
                    <a:pt x="805" y="1427"/>
                    <a:pt x="842" y="1424"/>
                    <a:pt x="881" y="1418"/>
                  </a:cubicBezTo>
                  <a:cubicBezTo>
                    <a:pt x="1269" y="1354"/>
                    <a:pt x="1533" y="989"/>
                    <a:pt x="1471" y="601"/>
                  </a:cubicBezTo>
                  <a:cubicBezTo>
                    <a:pt x="1414" y="251"/>
                    <a:pt x="1112" y="1"/>
                    <a:pt x="769"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27"/>
            <p:cNvSpPr/>
            <p:nvPr/>
          </p:nvSpPr>
          <p:spPr>
            <a:xfrm>
              <a:off x="6335350" y="4683160"/>
              <a:ext cx="65346" cy="64936"/>
            </a:xfrm>
            <a:custGeom>
              <a:rect b="b" l="l" r="r" t="t"/>
              <a:pathLst>
                <a:path extrusionOk="0" h="1426" w="1435">
                  <a:moveTo>
                    <a:pt x="715" y="1"/>
                  </a:moveTo>
                  <a:cubicBezTo>
                    <a:pt x="713" y="1"/>
                    <a:pt x="712" y="1"/>
                    <a:pt x="710" y="1"/>
                  </a:cubicBezTo>
                  <a:cubicBezTo>
                    <a:pt x="317" y="5"/>
                    <a:pt x="0" y="327"/>
                    <a:pt x="5" y="721"/>
                  </a:cubicBezTo>
                  <a:cubicBezTo>
                    <a:pt x="9" y="1111"/>
                    <a:pt x="327" y="1426"/>
                    <a:pt x="716" y="1426"/>
                  </a:cubicBezTo>
                  <a:cubicBezTo>
                    <a:pt x="719" y="1426"/>
                    <a:pt x="722" y="1426"/>
                    <a:pt x="724" y="1426"/>
                  </a:cubicBezTo>
                  <a:cubicBezTo>
                    <a:pt x="1118" y="1423"/>
                    <a:pt x="1434" y="1100"/>
                    <a:pt x="1430" y="707"/>
                  </a:cubicBezTo>
                  <a:cubicBezTo>
                    <a:pt x="1425" y="315"/>
                    <a:pt x="1107" y="1"/>
                    <a:pt x="715"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27"/>
            <p:cNvSpPr/>
            <p:nvPr/>
          </p:nvSpPr>
          <p:spPr>
            <a:xfrm>
              <a:off x="6783716" y="4682704"/>
              <a:ext cx="64982" cy="64936"/>
            </a:xfrm>
            <a:custGeom>
              <a:rect b="b" l="l" r="r" t="t"/>
              <a:pathLst>
                <a:path extrusionOk="0" h="1426" w="1427">
                  <a:moveTo>
                    <a:pt x="713" y="0"/>
                  </a:moveTo>
                  <a:cubicBezTo>
                    <a:pt x="319" y="0"/>
                    <a:pt x="1" y="320"/>
                    <a:pt x="1" y="713"/>
                  </a:cubicBezTo>
                  <a:cubicBezTo>
                    <a:pt x="1" y="1107"/>
                    <a:pt x="319" y="1425"/>
                    <a:pt x="713" y="1425"/>
                  </a:cubicBezTo>
                  <a:cubicBezTo>
                    <a:pt x="1107" y="1425"/>
                    <a:pt x="1426" y="1107"/>
                    <a:pt x="1426" y="713"/>
                  </a:cubicBezTo>
                  <a:cubicBezTo>
                    <a:pt x="1426" y="320"/>
                    <a:pt x="1107" y="0"/>
                    <a:pt x="71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27"/>
            <p:cNvSpPr/>
            <p:nvPr/>
          </p:nvSpPr>
          <p:spPr>
            <a:xfrm>
              <a:off x="7231810" y="4682704"/>
              <a:ext cx="64936" cy="64936"/>
            </a:xfrm>
            <a:custGeom>
              <a:rect b="b" l="l" r="r" t="t"/>
              <a:pathLst>
                <a:path extrusionOk="0" h="1426" w="1426">
                  <a:moveTo>
                    <a:pt x="713" y="0"/>
                  </a:moveTo>
                  <a:cubicBezTo>
                    <a:pt x="320" y="0"/>
                    <a:pt x="0" y="320"/>
                    <a:pt x="0" y="713"/>
                  </a:cubicBezTo>
                  <a:cubicBezTo>
                    <a:pt x="0" y="1107"/>
                    <a:pt x="320" y="1425"/>
                    <a:pt x="713" y="1425"/>
                  </a:cubicBezTo>
                  <a:cubicBezTo>
                    <a:pt x="1108" y="1425"/>
                    <a:pt x="1426" y="1107"/>
                    <a:pt x="1426" y="713"/>
                  </a:cubicBezTo>
                  <a:cubicBezTo>
                    <a:pt x="1426" y="320"/>
                    <a:pt x="1108" y="0"/>
                    <a:pt x="71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27"/>
            <p:cNvSpPr/>
            <p:nvPr/>
          </p:nvSpPr>
          <p:spPr>
            <a:xfrm>
              <a:off x="7679948" y="4682704"/>
              <a:ext cx="64936" cy="64936"/>
            </a:xfrm>
            <a:custGeom>
              <a:rect b="b" l="l" r="r" t="t"/>
              <a:pathLst>
                <a:path extrusionOk="0" h="1426" w="1426">
                  <a:moveTo>
                    <a:pt x="713" y="0"/>
                  </a:moveTo>
                  <a:cubicBezTo>
                    <a:pt x="318" y="0"/>
                    <a:pt x="0" y="320"/>
                    <a:pt x="0" y="713"/>
                  </a:cubicBezTo>
                  <a:cubicBezTo>
                    <a:pt x="0" y="1107"/>
                    <a:pt x="318" y="1425"/>
                    <a:pt x="713" y="1425"/>
                  </a:cubicBezTo>
                  <a:cubicBezTo>
                    <a:pt x="1106" y="1425"/>
                    <a:pt x="1425" y="1107"/>
                    <a:pt x="1425" y="713"/>
                  </a:cubicBezTo>
                  <a:cubicBezTo>
                    <a:pt x="1425" y="320"/>
                    <a:pt x="1106" y="0"/>
                    <a:pt x="71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27"/>
            <p:cNvSpPr/>
            <p:nvPr/>
          </p:nvSpPr>
          <p:spPr>
            <a:xfrm>
              <a:off x="5885117" y="5065724"/>
              <a:ext cx="69763" cy="64982"/>
            </a:xfrm>
            <a:custGeom>
              <a:rect b="b" l="l" r="r" t="t"/>
              <a:pathLst>
                <a:path extrusionOk="0" h="1427" w="1532">
                  <a:moveTo>
                    <a:pt x="766" y="0"/>
                  </a:moveTo>
                  <a:cubicBezTo>
                    <a:pt x="729" y="0"/>
                    <a:pt x="691" y="3"/>
                    <a:pt x="653" y="9"/>
                  </a:cubicBezTo>
                  <a:cubicBezTo>
                    <a:pt x="264" y="73"/>
                    <a:pt x="1" y="438"/>
                    <a:pt x="62" y="827"/>
                  </a:cubicBezTo>
                  <a:cubicBezTo>
                    <a:pt x="119" y="1177"/>
                    <a:pt x="421" y="1426"/>
                    <a:pt x="764" y="1426"/>
                  </a:cubicBezTo>
                  <a:cubicBezTo>
                    <a:pt x="802" y="1426"/>
                    <a:pt x="841" y="1423"/>
                    <a:pt x="880" y="1417"/>
                  </a:cubicBezTo>
                  <a:cubicBezTo>
                    <a:pt x="1268" y="1354"/>
                    <a:pt x="1532" y="988"/>
                    <a:pt x="1470" y="600"/>
                  </a:cubicBezTo>
                  <a:cubicBezTo>
                    <a:pt x="1413" y="249"/>
                    <a:pt x="1110" y="0"/>
                    <a:pt x="766"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27"/>
            <p:cNvSpPr/>
            <p:nvPr/>
          </p:nvSpPr>
          <p:spPr>
            <a:xfrm>
              <a:off x="6335350" y="5066407"/>
              <a:ext cx="65255" cy="64936"/>
            </a:xfrm>
            <a:custGeom>
              <a:rect b="b" l="l" r="r" t="t"/>
              <a:pathLst>
                <a:path extrusionOk="0" h="1426" w="1433">
                  <a:moveTo>
                    <a:pt x="718" y="0"/>
                  </a:moveTo>
                  <a:cubicBezTo>
                    <a:pt x="715" y="0"/>
                    <a:pt x="712" y="0"/>
                    <a:pt x="710" y="0"/>
                  </a:cubicBezTo>
                  <a:cubicBezTo>
                    <a:pt x="317" y="3"/>
                    <a:pt x="0" y="326"/>
                    <a:pt x="5" y="720"/>
                  </a:cubicBezTo>
                  <a:cubicBezTo>
                    <a:pt x="7" y="1112"/>
                    <a:pt x="327" y="1426"/>
                    <a:pt x="719" y="1426"/>
                  </a:cubicBezTo>
                  <a:cubicBezTo>
                    <a:pt x="721" y="1426"/>
                    <a:pt x="723" y="1426"/>
                    <a:pt x="724" y="1425"/>
                  </a:cubicBezTo>
                  <a:cubicBezTo>
                    <a:pt x="1118" y="1421"/>
                    <a:pt x="1433" y="1099"/>
                    <a:pt x="1430" y="706"/>
                  </a:cubicBezTo>
                  <a:cubicBezTo>
                    <a:pt x="1425" y="315"/>
                    <a:pt x="1107" y="0"/>
                    <a:pt x="718"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27"/>
            <p:cNvSpPr/>
            <p:nvPr/>
          </p:nvSpPr>
          <p:spPr>
            <a:xfrm>
              <a:off x="6783716" y="5065906"/>
              <a:ext cx="64982" cy="64982"/>
            </a:xfrm>
            <a:custGeom>
              <a:rect b="b" l="l" r="r" t="t"/>
              <a:pathLst>
                <a:path extrusionOk="0" h="1427" w="1427">
                  <a:moveTo>
                    <a:pt x="713" y="1"/>
                  </a:moveTo>
                  <a:cubicBezTo>
                    <a:pt x="319" y="1"/>
                    <a:pt x="1" y="320"/>
                    <a:pt x="1" y="714"/>
                  </a:cubicBezTo>
                  <a:cubicBezTo>
                    <a:pt x="1" y="1107"/>
                    <a:pt x="319" y="1426"/>
                    <a:pt x="713" y="1426"/>
                  </a:cubicBezTo>
                  <a:cubicBezTo>
                    <a:pt x="1107" y="1426"/>
                    <a:pt x="1426" y="1107"/>
                    <a:pt x="1426" y="714"/>
                  </a:cubicBezTo>
                  <a:cubicBezTo>
                    <a:pt x="1426" y="320"/>
                    <a:pt x="1107" y="1"/>
                    <a:pt x="71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27"/>
            <p:cNvSpPr/>
            <p:nvPr/>
          </p:nvSpPr>
          <p:spPr>
            <a:xfrm>
              <a:off x="7231810" y="5065906"/>
              <a:ext cx="64936" cy="64982"/>
            </a:xfrm>
            <a:custGeom>
              <a:rect b="b" l="l" r="r" t="t"/>
              <a:pathLst>
                <a:path extrusionOk="0" h="1427" w="1426">
                  <a:moveTo>
                    <a:pt x="713" y="1"/>
                  </a:moveTo>
                  <a:cubicBezTo>
                    <a:pt x="320" y="1"/>
                    <a:pt x="0" y="320"/>
                    <a:pt x="0" y="714"/>
                  </a:cubicBezTo>
                  <a:cubicBezTo>
                    <a:pt x="0" y="1107"/>
                    <a:pt x="320" y="1426"/>
                    <a:pt x="713" y="1426"/>
                  </a:cubicBezTo>
                  <a:cubicBezTo>
                    <a:pt x="1108" y="1426"/>
                    <a:pt x="1426" y="1107"/>
                    <a:pt x="1426" y="714"/>
                  </a:cubicBezTo>
                  <a:cubicBezTo>
                    <a:pt x="1426" y="320"/>
                    <a:pt x="1108" y="1"/>
                    <a:pt x="71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27"/>
            <p:cNvSpPr/>
            <p:nvPr/>
          </p:nvSpPr>
          <p:spPr>
            <a:xfrm>
              <a:off x="7679948" y="5065906"/>
              <a:ext cx="64936" cy="64982"/>
            </a:xfrm>
            <a:custGeom>
              <a:rect b="b" l="l" r="r" t="t"/>
              <a:pathLst>
                <a:path extrusionOk="0" h="1427" w="1426">
                  <a:moveTo>
                    <a:pt x="713" y="1"/>
                  </a:moveTo>
                  <a:cubicBezTo>
                    <a:pt x="318" y="1"/>
                    <a:pt x="0" y="320"/>
                    <a:pt x="0" y="714"/>
                  </a:cubicBezTo>
                  <a:cubicBezTo>
                    <a:pt x="0" y="1107"/>
                    <a:pt x="318" y="1426"/>
                    <a:pt x="713" y="1426"/>
                  </a:cubicBezTo>
                  <a:cubicBezTo>
                    <a:pt x="1106" y="1426"/>
                    <a:pt x="1425" y="1107"/>
                    <a:pt x="1425" y="714"/>
                  </a:cubicBezTo>
                  <a:cubicBezTo>
                    <a:pt x="1425" y="320"/>
                    <a:pt x="1106" y="1"/>
                    <a:pt x="71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3" name="Google Shape;443;p27"/>
          <p:cNvSpPr/>
          <p:nvPr/>
        </p:nvSpPr>
        <p:spPr>
          <a:xfrm>
            <a:off x="377051" y="1333375"/>
            <a:ext cx="4467467" cy="3810200"/>
          </a:xfrm>
          <a:custGeom>
            <a:rect b="b" l="l" r="r" t="t"/>
            <a:pathLst>
              <a:path extrusionOk="0" h="59160" w="59160">
                <a:moveTo>
                  <a:pt x="0" y="1"/>
                </a:moveTo>
                <a:lnTo>
                  <a:pt x="0" y="59160"/>
                </a:lnTo>
                <a:lnTo>
                  <a:pt x="59159" y="59160"/>
                </a:lnTo>
                <a:cubicBezTo>
                  <a:pt x="59159" y="26486"/>
                  <a:pt x="32674" y="1"/>
                  <a:pt x="0" y="1"/>
                </a:cubicBezTo>
                <a:close/>
              </a:path>
            </a:pathLst>
          </a:custGeom>
          <a:solidFill>
            <a:srgbClr val="E9B7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27"/>
          <p:cNvSpPr/>
          <p:nvPr/>
        </p:nvSpPr>
        <p:spPr>
          <a:xfrm>
            <a:off x="377059" y="2166200"/>
            <a:ext cx="8389881" cy="2388500"/>
          </a:xfrm>
          <a:custGeom>
            <a:rect b="b" l="l" r="r" t="t"/>
            <a:pathLst>
              <a:path extrusionOk="0" h="30238" w="67197">
                <a:moveTo>
                  <a:pt x="0" y="0"/>
                </a:moveTo>
                <a:lnTo>
                  <a:pt x="0" y="30237"/>
                </a:lnTo>
                <a:lnTo>
                  <a:pt x="67196" y="30237"/>
                </a:lnTo>
                <a:lnTo>
                  <a:pt x="67196" y="0"/>
                </a:lnTo>
                <a:close/>
              </a:path>
            </a:pathLst>
          </a:custGeom>
          <a:solidFill>
            <a:srgbClr val="5EA5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45" name="Google Shape;445;p27"/>
          <p:cNvGrpSpPr/>
          <p:nvPr/>
        </p:nvGrpSpPr>
        <p:grpSpPr>
          <a:xfrm>
            <a:off x="-423193" y="1333363"/>
            <a:ext cx="667111" cy="4267118"/>
            <a:chOff x="-73868" y="1333375"/>
            <a:chExt cx="667111" cy="4267118"/>
          </a:xfrm>
        </p:grpSpPr>
        <p:sp>
          <p:nvSpPr>
            <p:cNvPr id="446" name="Google Shape;446;p27"/>
            <p:cNvSpPr/>
            <p:nvPr/>
          </p:nvSpPr>
          <p:spPr>
            <a:xfrm>
              <a:off x="-73655" y="1333375"/>
              <a:ext cx="666898" cy="666898"/>
            </a:xfrm>
            <a:custGeom>
              <a:rect b="b" l="l" r="r" t="t"/>
              <a:pathLst>
                <a:path extrusionOk="0" h="9385" w="9385">
                  <a:moveTo>
                    <a:pt x="8497" y="0"/>
                  </a:moveTo>
                  <a:lnTo>
                    <a:pt x="1" y="8497"/>
                  </a:lnTo>
                  <a:lnTo>
                    <a:pt x="888" y="9385"/>
                  </a:lnTo>
                  <a:lnTo>
                    <a:pt x="9385" y="888"/>
                  </a:lnTo>
                  <a:lnTo>
                    <a:pt x="8497" y="0"/>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27"/>
            <p:cNvSpPr/>
            <p:nvPr/>
          </p:nvSpPr>
          <p:spPr>
            <a:xfrm>
              <a:off x="-73868" y="1633180"/>
              <a:ext cx="667040" cy="666969"/>
            </a:xfrm>
            <a:custGeom>
              <a:rect b="b" l="l" r="r" t="t"/>
              <a:pathLst>
                <a:path extrusionOk="0" h="9386" w="9387">
                  <a:moveTo>
                    <a:pt x="8497" y="1"/>
                  </a:moveTo>
                  <a:lnTo>
                    <a:pt x="1" y="8498"/>
                  </a:lnTo>
                  <a:lnTo>
                    <a:pt x="890" y="9385"/>
                  </a:lnTo>
                  <a:lnTo>
                    <a:pt x="9387" y="889"/>
                  </a:lnTo>
                  <a:lnTo>
                    <a:pt x="8497" y="1"/>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27"/>
            <p:cNvSpPr/>
            <p:nvPr/>
          </p:nvSpPr>
          <p:spPr>
            <a:xfrm>
              <a:off x="-73655" y="1933412"/>
              <a:ext cx="666898" cy="666898"/>
            </a:xfrm>
            <a:custGeom>
              <a:rect b="b" l="l" r="r" t="t"/>
              <a:pathLst>
                <a:path extrusionOk="0" h="9385" w="9385">
                  <a:moveTo>
                    <a:pt x="8497" y="0"/>
                  </a:moveTo>
                  <a:lnTo>
                    <a:pt x="1" y="8497"/>
                  </a:lnTo>
                  <a:lnTo>
                    <a:pt x="888" y="9385"/>
                  </a:lnTo>
                  <a:lnTo>
                    <a:pt x="9385" y="888"/>
                  </a:lnTo>
                  <a:lnTo>
                    <a:pt x="8497" y="0"/>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27"/>
            <p:cNvSpPr/>
            <p:nvPr/>
          </p:nvSpPr>
          <p:spPr>
            <a:xfrm>
              <a:off x="-73868" y="2233217"/>
              <a:ext cx="667040" cy="666969"/>
            </a:xfrm>
            <a:custGeom>
              <a:rect b="b" l="l" r="r" t="t"/>
              <a:pathLst>
                <a:path extrusionOk="0" h="9386" w="9387">
                  <a:moveTo>
                    <a:pt x="8497" y="1"/>
                  </a:moveTo>
                  <a:lnTo>
                    <a:pt x="1" y="8497"/>
                  </a:lnTo>
                  <a:lnTo>
                    <a:pt x="890" y="9385"/>
                  </a:lnTo>
                  <a:lnTo>
                    <a:pt x="9387" y="888"/>
                  </a:lnTo>
                  <a:lnTo>
                    <a:pt x="8497" y="1"/>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27"/>
            <p:cNvSpPr/>
            <p:nvPr/>
          </p:nvSpPr>
          <p:spPr>
            <a:xfrm>
              <a:off x="-73655" y="2533377"/>
              <a:ext cx="666898" cy="666969"/>
            </a:xfrm>
            <a:custGeom>
              <a:rect b="b" l="l" r="r" t="t"/>
              <a:pathLst>
                <a:path extrusionOk="0" h="9386" w="9385">
                  <a:moveTo>
                    <a:pt x="8497" y="1"/>
                  </a:moveTo>
                  <a:lnTo>
                    <a:pt x="1" y="8497"/>
                  </a:lnTo>
                  <a:lnTo>
                    <a:pt x="888" y="9385"/>
                  </a:lnTo>
                  <a:lnTo>
                    <a:pt x="9385" y="889"/>
                  </a:lnTo>
                  <a:lnTo>
                    <a:pt x="8497" y="1"/>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27"/>
            <p:cNvSpPr/>
            <p:nvPr/>
          </p:nvSpPr>
          <p:spPr>
            <a:xfrm>
              <a:off x="-73655" y="2833467"/>
              <a:ext cx="666898" cy="666898"/>
            </a:xfrm>
            <a:custGeom>
              <a:rect b="b" l="l" r="r" t="t"/>
              <a:pathLst>
                <a:path extrusionOk="0" h="9385" w="9385">
                  <a:moveTo>
                    <a:pt x="8497" y="0"/>
                  </a:moveTo>
                  <a:lnTo>
                    <a:pt x="1" y="8496"/>
                  </a:lnTo>
                  <a:lnTo>
                    <a:pt x="888" y="9385"/>
                  </a:lnTo>
                  <a:lnTo>
                    <a:pt x="9385" y="888"/>
                  </a:lnTo>
                  <a:lnTo>
                    <a:pt x="8497" y="0"/>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27"/>
            <p:cNvSpPr/>
            <p:nvPr/>
          </p:nvSpPr>
          <p:spPr>
            <a:xfrm>
              <a:off x="-73726" y="3133201"/>
              <a:ext cx="666898" cy="667040"/>
            </a:xfrm>
            <a:custGeom>
              <a:rect b="b" l="l" r="r" t="t"/>
              <a:pathLst>
                <a:path extrusionOk="0" h="9387" w="9385">
                  <a:moveTo>
                    <a:pt x="8497" y="0"/>
                  </a:moveTo>
                  <a:lnTo>
                    <a:pt x="0" y="8497"/>
                  </a:lnTo>
                  <a:lnTo>
                    <a:pt x="888" y="9386"/>
                  </a:lnTo>
                  <a:lnTo>
                    <a:pt x="9385" y="890"/>
                  </a:lnTo>
                  <a:lnTo>
                    <a:pt x="8497" y="0"/>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27"/>
            <p:cNvSpPr/>
            <p:nvPr/>
          </p:nvSpPr>
          <p:spPr>
            <a:xfrm>
              <a:off x="-73655" y="3433432"/>
              <a:ext cx="666898" cy="666969"/>
            </a:xfrm>
            <a:custGeom>
              <a:rect b="b" l="l" r="r" t="t"/>
              <a:pathLst>
                <a:path extrusionOk="0" h="9386" w="9385">
                  <a:moveTo>
                    <a:pt x="8497" y="1"/>
                  </a:moveTo>
                  <a:lnTo>
                    <a:pt x="1" y="8496"/>
                  </a:lnTo>
                  <a:lnTo>
                    <a:pt x="888" y="9385"/>
                  </a:lnTo>
                  <a:lnTo>
                    <a:pt x="9385" y="889"/>
                  </a:lnTo>
                  <a:lnTo>
                    <a:pt x="8497" y="1"/>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27"/>
            <p:cNvSpPr/>
            <p:nvPr/>
          </p:nvSpPr>
          <p:spPr>
            <a:xfrm>
              <a:off x="-73726" y="3733238"/>
              <a:ext cx="666898" cy="667040"/>
            </a:xfrm>
            <a:custGeom>
              <a:rect b="b" l="l" r="r" t="t"/>
              <a:pathLst>
                <a:path extrusionOk="0" h="9387" w="9385">
                  <a:moveTo>
                    <a:pt x="8497" y="0"/>
                  </a:moveTo>
                  <a:lnTo>
                    <a:pt x="0" y="8497"/>
                  </a:lnTo>
                  <a:lnTo>
                    <a:pt x="888" y="9386"/>
                  </a:lnTo>
                  <a:lnTo>
                    <a:pt x="9385" y="889"/>
                  </a:lnTo>
                  <a:lnTo>
                    <a:pt x="8497" y="0"/>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27"/>
            <p:cNvSpPr/>
            <p:nvPr/>
          </p:nvSpPr>
          <p:spPr>
            <a:xfrm>
              <a:off x="-73655" y="4033469"/>
              <a:ext cx="666898" cy="666969"/>
            </a:xfrm>
            <a:custGeom>
              <a:rect b="b" l="l" r="r" t="t"/>
              <a:pathLst>
                <a:path extrusionOk="0" h="9386" w="9385">
                  <a:moveTo>
                    <a:pt x="8497" y="1"/>
                  </a:moveTo>
                  <a:lnTo>
                    <a:pt x="1" y="8497"/>
                  </a:lnTo>
                  <a:lnTo>
                    <a:pt x="888" y="9385"/>
                  </a:lnTo>
                  <a:lnTo>
                    <a:pt x="9385" y="888"/>
                  </a:lnTo>
                  <a:lnTo>
                    <a:pt x="8497" y="1"/>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27"/>
            <p:cNvSpPr/>
            <p:nvPr/>
          </p:nvSpPr>
          <p:spPr>
            <a:xfrm>
              <a:off x="-73726" y="4333203"/>
              <a:ext cx="666898" cy="667040"/>
            </a:xfrm>
            <a:custGeom>
              <a:rect b="b" l="l" r="r" t="t"/>
              <a:pathLst>
                <a:path extrusionOk="0" h="9387" w="9385">
                  <a:moveTo>
                    <a:pt x="8497" y="1"/>
                  </a:moveTo>
                  <a:lnTo>
                    <a:pt x="0" y="8497"/>
                  </a:lnTo>
                  <a:lnTo>
                    <a:pt x="889" y="9387"/>
                  </a:lnTo>
                  <a:lnTo>
                    <a:pt x="9385" y="890"/>
                  </a:lnTo>
                  <a:lnTo>
                    <a:pt x="8497" y="1"/>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27"/>
            <p:cNvSpPr/>
            <p:nvPr/>
          </p:nvSpPr>
          <p:spPr>
            <a:xfrm>
              <a:off x="-73655" y="4633506"/>
              <a:ext cx="666898" cy="666898"/>
            </a:xfrm>
            <a:custGeom>
              <a:rect b="b" l="l" r="r" t="t"/>
              <a:pathLst>
                <a:path extrusionOk="0" h="9385" w="9385">
                  <a:moveTo>
                    <a:pt x="8497" y="0"/>
                  </a:moveTo>
                  <a:lnTo>
                    <a:pt x="1" y="8497"/>
                  </a:lnTo>
                  <a:lnTo>
                    <a:pt x="888" y="9385"/>
                  </a:lnTo>
                  <a:lnTo>
                    <a:pt x="9385" y="888"/>
                  </a:lnTo>
                  <a:lnTo>
                    <a:pt x="8497" y="0"/>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27"/>
            <p:cNvSpPr/>
            <p:nvPr/>
          </p:nvSpPr>
          <p:spPr>
            <a:xfrm>
              <a:off x="-73655" y="4933453"/>
              <a:ext cx="666898" cy="667040"/>
            </a:xfrm>
            <a:custGeom>
              <a:rect b="b" l="l" r="r" t="t"/>
              <a:pathLst>
                <a:path extrusionOk="0" h="9387" w="9385">
                  <a:moveTo>
                    <a:pt x="8497" y="0"/>
                  </a:moveTo>
                  <a:lnTo>
                    <a:pt x="1" y="8497"/>
                  </a:lnTo>
                  <a:lnTo>
                    <a:pt x="888" y="9386"/>
                  </a:lnTo>
                  <a:lnTo>
                    <a:pt x="9385" y="890"/>
                  </a:lnTo>
                  <a:lnTo>
                    <a:pt x="8497" y="0"/>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9" name="Google Shape;459;p27"/>
          <p:cNvSpPr/>
          <p:nvPr/>
        </p:nvSpPr>
        <p:spPr>
          <a:xfrm>
            <a:off x="525075" y="1559400"/>
            <a:ext cx="508018" cy="507915"/>
          </a:xfrm>
          <a:custGeom>
            <a:rect b="b" l="l" r="r" t="t"/>
            <a:pathLst>
              <a:path extrusionOk="0" h="9850" w="9852">
                <a:moveTo>
                  <a:pt x="4927" y="2094"/>
                </a:moveTo>
                <a:cubicBezTo>
                  <a:pt x="6487" y="2094"/>
                  <a:pt x="7756" y="3364"/>
                  <a:pt x="7756" y="4925"/>
                </a:cubicBezTo>
                <a:cubicBezTo>
                  <a:pt x="7756" y="6484"/>
                  <a:pt x="6487" y="7755"/>
                  <a:pt x="4927" y="7755"/>
                </a:cubicBezTo>
                <a:cubicBezTo>
                  <a:pt x="3366" y="7755"/>
                  <a:pt x="2095" y="6484"/>
                  <a:pt x="2095" y="4925"/>
                </a:cubicBezTo>
                <a:cubicBezTo>
                  <a:pt x="2095" y="3364"/>
                  <a:pt x="3366" y="2094"/>
                  <a:pt x="4927" y="2094"/>
                </a:cubicBezTo>
                <a:close/>
                <a:moveTo>
                  <a:pt x="4927" y="0"/>
                </a:moveTo>
                <a:cubicBezTo>
                  <a:pt x="2210" y="0"/>
                  <a:pt x="0" y="2207"/>
                  <a:pt x="0" y="4925"/>
                </a:cubicBezTo>
                <a:cubicBezTo>
                  <a:pt x="0" y="7642"/>
                  <a:pt x="2210" y="9850"/>
                  <a:pt x="4927" y="9850"/>
                </a:cubicBezTo>
                <a:cubicBezTo>
                  <a:pt x="7641" y="9850"/>
                  <a:pt x="9851" y="7640"/>
                  <a:pt x="9851" y="4925"/>
                </a:cubicBezTo>
                <a:cubicBezTo>
                  <a:pt x="9851" y="2209"/>
                  <a:pt x="7641" y="0"/>
                  <a:pt x="492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27"/>
          <p:cNvSpPr txBox="1"/>
          <p:nvPr>
            <p:ph idx="2" type="title"/>
          </p:nvPr>
        </p:nvSpPr>
        <p:spPr>
          <a:xfrm>
            <a:off x="765875" y="3026375"/>
            <a:ext cx="1735800" cy="4104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1600"/>
              <a:buNone/>
              <a:defRPr sz="1600">
                <a:solidFill>
                  <a:schemeClr val="lt2"/>
                </a:solidFill>
              </a:defRPr>
            </a:lvl1pPr>
            <a:lvl2pPr lvl="1" rtl="0" algn="ctr">
              <a:spcBef>
                <a:spcPts val="0"/>
              </a:spcBef>
              <a:spcAft>
                <a:spcPts val="0"/>
              </a:spcAft>
              <a:buClr>
                <a:schemeClr val="lt2"/>
              </a:buClr>
              <a:buSzPts val="1400"/>
              <a:buNone/>
              <a:defRPr sz="1400">
                <a:solidFill>
                  <a:schemeClr val="lt2"/>
                </a:solidFill>
              </a:defRPr>
            </a:lvl2pPr>
            <a:lvl3pPr lvl="2" rtl="0" algn="ctr">
              <a:spcBef>
                <a:spcPts val="0"/>
              </a:spcBef>
              <a:spcAft>
                <a:spcPts val="0"/>
              </a:spcAft>
              <a:buClr>
                <a:schemeClr val="lt2"/>
              </a:buClr>
              <a:buSzPts val="1400"/>
              <a:buNone/>
              <a:defRPr sz="1400">
                <a:solidFill>
                  <a:schemeClr val="lt2"/>
                </a:solidFill>
              </a:defRPr>
            </a:lvl3pPr>
            <a:lvl4pPr lvl="3" rtl="0" algn="ctr">
              <a:spcBef>
                <a:spcPts val="0"/>
              </a:spcBef>
              <a:spcAft>
                <a:spcPts val="0"/>
              </a:spcAft>
              <a:buClr>
                <a:schemeClr val="lt2"/>
              </a:buClr>
              <a:buSzPts val="1400"/>
              <a:buNone/>
              <a:defRPr sz="1400">
                <a:solidFill>
                  <a:schemeClr val="lt2"/>
                </a:solidFill>
              </a:defRPr>
            </a:lvl4pPr>
            <a:lvl5pPr lvl="4" rtl="0" algn="ctr">
              <a:spcBef>
                <a:spcPts val="0"/>
              </a:spcBef>
              <a:spcAft>
                <a:spcPts val="0"/>
              </a:spcAft>
              <a:buClr>
                <a:schemeClr val="lt2"/>
              </a:buClr>
              <a:buSzPts val="1400"/>
              <a:buNone/>
              <a:defRPr sz="1400">
                <a:solidFill>
                  <a:schemeClr val="lt2"/>
                </a:solidFill>
              </a:defRPr>
            </a:lvl5pPr>
            <a:lvl6pPr lvl="5" rtl="0" algn="ctr">
              <a:spcBef>
                <a:spcPts val="0"/>
              </a:spcBef>
              <a:spcAft>
                <a:spcPts val="0"/>
              </a:spcAft>
              <a:buClr>
                <a:schemeClr val="lt2"/>
              </a:buClr>
              <a:buSzPts val="1400"/>
              <a:buNone/>
              <a:defRPr sz="1400">
                <a:solidFill>
                  <a:schemeClr val="lt2"/>
                </a:solidFill>
              </a:defRPr>
            </a:lvl6pPr>
            <a:lvl7pPr lvl="6" rtl="0" algn="ctr">
              <a:spcBef>
                <a:spcPts val="0"/>
              </a:spcBef>
              <a:spcAft>
                <a:spcPts val="0"/>
              </a:spcAft>
              <a:buClr>
                <a:schemeClr val="lt2"/>
              </a:buClr>
              <a:buSzPts val="1400"/>
              <a:buNone/>
              <a:defRPr sz="1400">
                <a:solidFill>
                  <a:schemeClr val="lt2"/>
                </a:solidFill>
              </a:defRPr>
            </a:lvl7pPr>
            <a:lvl8pPr lvl="7" rtl="0" algn="ctr">
              <a:spcBef>
                <a:spcPts val="0"/>
              </a:spcBef>
              <a:spcAft>
                <a:spcPts val="0"/>
              </a:spcAft>
              <a:buClr>
                <a:schemeClr val="lt2"/>
              </a:buClr>
              <a:buSzPts val="1400"/>
              <a:buNone/>
              <a:defRPr sz="1400">
                <a:solidFill>
                  <a:schemeClr val="lt2"/>
                </a:solidFill>
              </a:defRPr>
            </a:lvl8pPr>
            <a:lvl9pPr lvl="8" rtl="0" algn="ctr">
              <a:spcBef>
                <a:spcPts val="0"/>
              </a:spcBef>
              <a:spcAft>
                <a:spcPts val="0"/>
              </a:spcAft>
              <a:buClr>
                <a:schemeClr val="lt2"/>
              </a:buClr>
              <a:buSzPts val="1400"/>
              <a:buNone/>
              <a:defRPr sz="1400">
                <a:solidFill>
                  <a:schemeClr val="lt2"/>
                </a:solidFill>
              </a:defRPr>
            </a:lvl9pPr>
          </a:lstStyle>
          <a:p/>
        </p:txBody>
      </p:sp>
      <p:sp>
        <p:nvSpPr>
          <p:cNvPr id="461" name="Google Shape;461;p27"/>
          <p:cNvSpPr txBox="1"/>
          <p:nvPr>
            <p:ph idx="1" type="subTitle"/>
          </p:nvPr>
        </p:nvSpPr>
        <p:spPr>
          <a:xfrm>
            <a:off x="765875" y="3436775"/>
            <a:ext cx="1735800" cy="742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None/>
              <a:defRPr sz="1400">
                <a:solidFill>
                  <a:schemeClr val="lt2"/>
                </a:solidFill>
              </a:defRPr>
            </a:lvl1pPr>
            <a:lvl2pPr lvl="1" rtl="0" algn="ctr">
              <a:lnSpc>
                <a:spcPct val="100000"/>
              </a:lnSpc>
              <a:spcBef>
                <a:spcPts val="0"/>
              </a:spcBef>
              <a:spcAft>
                <a:spcPts val="0"/>
              </a:spcAft>
              <a:buClr>
                <a:schemeClr val="lt2"/>
              </a:buClr>
              <a:buSzPts val="1400"/>
              <a:buNone/>
              <a:defRPr>
                <a:solidFill>
                  <a:schemeClr val="lt2"/>
                </a:solidFill>
              </a:defRPr>
            </a:lvl2pPr>
            <a:lvl3pPr lvl="2" rtl="0" algn="ctr">
              <a:lnSpc>
                <a:spcPct val="100000"/>
              </a:lnSpc>
              <a:spcBef>
                <a:spcPts val="0"/>
              </a:spcBef>
              <a:spcAft>
                <a:spcPts val="0"/>
              </a:spcAft>
              <a:buClr>
                <a:schemeClr val="lt2"/>
              </a:buClr>
              <a:buSzPts val="1400"/>
              <a:buNone/>
              <a:defRPr>
                <a:solidFill>
                  <a:schemeClr val="lt2"/>
                </a:solidFill>
              </a:defRPr>
            </a:lvl3pPr>
            <a:lvl4pPr lvl="3" rtl="0" algn="ctr">
              <a:lnSpc>
                <a:spcPct val="100000"/>
              </a:lnSpc>
              <a:spcBef>
                <a:spcPts val="0"/>
              </a:spcBef>
              <a:spcAft>
                <a:spcPts val="0"/>
              </a:spcAft>
              <a:buClr>
                <a:schemeClr val="lt2"/>
              </a:buClr>
              <a:buSzPts val="1400"/>
              <a:buNone/>
              <a:defRPr>
                <a:solidFill>
                  <a:schemeClr val="lt2"/>
                </a:solidFill>
              </a:defRPr>
            </a:lvl4pPr>
            <a:lvl5pPr lvl="4" rtl="0" algn="ctr">
              <a:lnSpc>
                <a:spcPct val="100000"/>
              </a:lnSpc>
              <a:spcBef>
                <a:spcPts val="0"/>
              </a:spcBef>
              <a:spcAft>
                <a:spcPts val="0"/>
              </a:spcAft>
              <a:buClr>
                <a:schemeClr val="lt2"/>
              </a:buClr>
              <a:buSzPts val="1400"/>
              <a:buNone/>
              <a:defRPr>
                <a:solidFill>
                  <a:schemeClr val="lt2"/>
                </a:solidFill>
              </a:defRPr>
            </a:lvl5pPr>
            <a:lvl6pPr lvl="5" rtl="0" algn="ctr">
              <a:lnSpc>
                <a:spcPct val="100000"/>
              </a:lnSpc>
              <a:spcBef>
                <a:spcPts val="0"/>
              </a:spcBef>
              <a:spcAft>
                <a:spcPts val="0"/>
              </a:spcAft>
              <a:buClr>
                <a:schemeClr val="lt2"/>
              </a:buClr>
              <a:buSzPts val="1400"/>
              <a:buNone/>
              <a:defRPr>
                <a:solidFill>
                  <a:schemeClr val="lt2"/>
                </a:solidFill>
              </a:defRPr>
            </a:lvl6pPr>
            <a:lvl7pPr lvl="6" rtl="0" algn="ctr">
              <a:lnSpc>
                <a:spcPct val="100000"/>
              </a:lnSpc>
              <a:spcBef>
                <a:spcPts val="0"/>
              </a:spcBef>
              <a:spcAft>
                <a:spcPts val="0"/>
              </a:spcAft>
              <a:buClr>
                <a:schemeClr val="lt2"/>
              </a:buClr>
              <a:buSzPts val="1400"/>
              <a:buNone/>
              <a:defRPr>
                <a:solidFill>
                  <a:schemeClr val="lt2"/>
                </a:solidFill>
              </a:defRPr>
            </a:lvl7pPr>
            <a:lvl8pPr lvl="7" rtl="0" algn="ctr">
              <a:lnSpc>
                <a:spcPct val="100000"/>
              </a:lnSpc>
              <a:spcBef>
                <a:spcPts val="0"/>
              </a:spcBef>
              <a:spcAft>
                <a:spcPts val="0"/>
              </a:spcAft>
              <a:buClr>
                <a:schemeClr val="lt2"/>
              </a:buClr>
              <a:buSzPts val="1400"/>
              <a:buNone/>
              <a:defRPr>
                <a:solidFill>
                  <a:schemeClr val="lt2"/>
                </a:solidFill>
              </a:defRPr>
            </a:lvl8pPr>
            <a:lvl9pPr lvl="8" rtl="0" algn="ctr">
              <a:lnSpc>
                <a:spcPct val="100000"/>
              </a:lnSpc>
              <a:spcBef>
                <a:spcPts val="0"/>
              </a:spcBef>
              <a:spcAft>
                <a:spcPts val="0"/>
              </a:spcAft>
              <a:buClr>
                <a:schemeClr val="lt2"/>
              </a:buClr>
              <a:buSzPts val="1400"/>
              <a:buNone/>
              <a:defRPr>
                <a:solidFill>
                  <a:schemeClr val="lt2"/>
                </a:solidFill>
              </a:defRPr>
            </a:lvl9pPr>
          </a:lstStyle>
          <a:p/>
        </p:txBody>
      </p:sp>
      <p:sp>
        <p:nvSpPr>
          <p:cNvPr id="462" name="Google Shape;462;p27"/>
          <p:cNvSpPr txBox="1"/>
          <p:nvPr>
            <p:ph idx="3" type="title"/>
          </p:nvPr>
        </p:nvSpPr>
        <p:spPr>
          <a:xfrm>
            <a:off x="2724700" y="3026375"/>
            <a:ext cx="1735800" cy="4104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1600"/>
              <a:buNone/>
              <a:defRPr sz="1600">
                <a:solidFill>
                  <a:schemeClr val="lt2"/>
                </a:solidFill>
              </a:defRPr>
            </a:lvl1pPr>
            <a:lvl2pPr lvl="1" rtl="0" algn="ctr">
              <a:spcBef>
                <a:spcPts val="0"/>
              </a:spcBef>
              <a:spcAft>
                <a:spcPts val="0"/>
              </a:spcAft>
              <a:buClr>
                <a:schemeClr val="lt2"/>
              </a:buClr>
              <a:buSzPts val="1400"/>
              <a:buNone/>
              <a:defRPr sz="1400">
                <a:solidFill>
                  <a:schemeClr val="lt2"/>
                </a:solidFill>
              </a:defRPr>
            </a:lvl2pPr>
            <a:lvl3pPr lvl="2" rtl="0" algn="ctr">
              <a:spcBef>
                <a:spcPts val="0"/>
              </a:spcBef>
              <a:spcAft>
                <a:spcPts val="0"/>
              </a:spcAft>
              <a:buClr>
                <a:schemeClr val="lt2"/>
              </a:buClr>
              <a:buSzPts val="1400"/>
              <a:buNone/>
              <a:defRPr sz="1400">
                <a:solidFill>
                  <a:schemeClr val="lt2"/>
                </a:solidFill>
              </a:defRPr>
            </a:lvl3pPr>
            <a:lvl4pPr lvl="3" rtl="0" algn="ctr">
              <a:spcBef>
                <a:spcPts val="0"/>
              </a:spcBef>
              <a:spcAft>
                <a:spcPts val="0"/>
              </a:spcAft>
              <a:buClr>
                <a:schemeClr val="lt2"/>
              </a:buClr>
              <a:buSzPts val="1400"/>
              <a:buNone/>
              <a:defRPr sz="1400">
                <a:solidFill>
                  <a:schemeClr val="lt2"/>
                </a:solidFill>
              </a:defRPr>
            </a:lvl4pPr>
            <a:lvl5pPr lvl="4" rtl="0" algn="ctr">
              <a:spcBef>
                <a:spcPts val="0"/>
              </a:spcBef>
              <a:spcAft>
                <a:spcPts val="0"/>
              </a:spcAft>
              <a:buClr>
                <a:schemeClr val="lt2"/>
              </a:buClr>
              <a:buSzPts val="1400"/>
              <a:buNone/>
              <a:defRPr sz="1400">
                <a:solidFill>
                  <a:schemeClr val="lt2"/>
                </a:solidFill>
              </a:defRPr>
            </a:lvl5pPr>
            <a:lvl6pPr lvl="5" rtl="0" algn="ctr">
              <a:spcBef>
                <a:spcPts val="0"/>
              </a:spcBef>
              <a:spcAft>
                <a:spcPts val="0"/>
              </a:spcAft>
              <a:buClr>
                <a:schemeClr val="lt2"/>
              </a:buClr>
              <a:buSzPts val="1400"/>
              <a:buNone/>
              <a:defRPr sz="1400">
                <a:solidFill>
                  <a:schemeClr val="lt2"/>
                </a:solidFill>
              </a:defRPr>
            </a:lvl6pPr>
            <a:lvl7pPr lvl="6" rtl="0" algn="ctr">
              <a:spcBef>
                <a:spcPts val="0"/>
              </a:spcBef>
              <a:spcAft>
                <a:spcPts val="0"/>
              </a:spcAft>
              <a:buClr>
                <a:schemeClr val="lt2"/>
              </a:buClr>
              <a:buSzPts val="1400"/>
              <a:buNone/>
              <a:defRPr sz="1400">
                <a:solidFill>
                  <a:schemeClr val="lt2"/>
                </a:solidFill>
              </a:defRPr>
            </a:lvl7pPr>
            <a:lvl8pPr lvl="7" rtl="0" algn="ctr">
              <a:spcBef>
                <a:spcPts val="0"/>
              </a:spcBef>
              <a:spcAft>
                <a:spcPts val="0"/>
              </a:spcAft>
              <a:buClr>
                <a:schemeClr val="lt2"/>
              </a:buClr>
              <a:buSzPts val="1400"/>
              <a:buNone/>
              <a:defRPr sz="1400">
                <a:solidFill>
                  <a:schemeClr val="lt2"/>
                </a:solidFill>
              </a:defRPr>
            </a:lvl8pPr>
            <a:lvl9pPr lvl="8" rtl="0" algn="ctr">
              <a:spcBef>
                <a:spcPts val="0"/>
              </a:spcBef>
              <a:spcAft>
                <a:spcPts val="0"/>
              </a:spcAft>
              <a:buClr>
                <a:schemeClr val="lt2"/>
              </a:buClr>
              <a:buSzPts val="1400"/>
              <a:buNone/>
              <a:defRPr sz="1400">
                <a:solidFill>
                  <a:schemeClr val="lt2"/>
                </a:solidFill>
              </a:defRPr>
            </a:lvl9pPr>
          </a:lstStyle>
          <a:p/>
        </p:txBody>
      </p:sp>
      <p:sp>
        <p:nvSpPr>
          <p:cNvPr id="463" name="Google Shape;463;p27"/>
          <p:cNvSpPr txBox="1"/>
          <p:nvPr>
            <p:ph idx="4" type="subTitle"/>
          </p:nvPr>
        </p:nvSpPr>
        <p:spPr>
          <a:xfrm>
            <a:off x="2724700" y="3436775"/>
            <a:ext cx="1735800" cy="742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None/>
              <a:defRPr sz="1400">
                <a:solidFill>
                  <a:schemeClr val="lt2"/>
                </a:solidFill>
              </a:defRPr>
            </a:lvl1pPr>
            <a:lvl2pPr lvl="1" rtl="0" algn="ctr">
              <a:lnSpc>
                <a:spcPct val="100000"/>
              </a:lnSpc>
              <a:spcBef>
                <a:spcPts val="0"/>
              </a:spcBef>
              <a:spcAft>
                <a:spcPts val="0"/>
              </a:spcAft>
              <a:buClr>
                <a:schemeClr val="lt2"/>
              </a:buClr>
              <a:buSzPts val="1400"/>
              <a:buNone/>
              <a:defRPr>
                <a:solidFill>
                  <a:schemeClr val="lt2"/>
                </a:solidFill>
              </a:defRPr>
            </a:lvl2pPr>
            <a:lvl3pPr lvl="2" rtl="0" algn="ctr">
              <a:lnSpc>
                <a:spcPct val="100000"/>
              </a:lnSpc>
              <a:spcBef>
                <a:spcPts val="0"/>
              </a:spcBef>
              <a:spcAft>
                <a:spcPts val="0"/>
              </a:spcAft>
              <a:buClr>
                <a:schemeClr val="lt2"/>
              </a:buClr>
              <a:buSzPts val="1400"/>
              <a:buNone/>
              <a:defRPr>
                <a:solidFill>
                  <a:schemeClr val="lt2"/>
                </a:solidFill>
              </a:defRPr>
            </a:lvl3pPr>
            <a:lvl4pPr lvl="3" rtl="0" algn="ctr">
              <a:lnSpc>
                <a:spcPct val="100000"/>
              </a:lnSpc>
              <a:spcBef>
                <a:spcPts val="0"/>
              </a:spcBef>
              <a:spcAft>
                <a:spcPts val="0"/>
              </a:spcAft>
              <a:buClr>
                <a:schemeClr val="lt2"/>
              </a:buClr>
              <a:buSzPts val="1400"/>
              <a:buNone/>
              <a:defRPr>
                <a:solidFill>
                  <a:schemeClr val="lt2"/>
                </a:solidFill>
              </a:defRPr>
            </a:lvl4pPr>
            <a:lvl5pPr lvl="4" rtl="0" algn="ctr">
              <a:lnSpc>
                <a:spcPct val="100000"/>
              </a:lnSpc>
              <a:spcBef>
                <a:spcPts val="0"/>
              </a:spcBef>
              <a:spcAft>
                <a:spcPts val="0"/>
              </a:spcAft>
              <a:buClr>
                <a:schemeClr val="lt2"/>
              </a:buClr>
              <a:buSzPts val="1400"/>
              <a:buNone/>
              <a:defRPr>
                <a:solidFill>
                  <a:schemeClr val="lt2"/>
                </a:solidFill>
              </a:defRPr>
            </a:lvl5pPr>
            <a:lvl6pPr lvl="5" rtl="0" algn="ctr">
              <a:lnSpc>
                <a:spcPct val="100000"/>
              </a:lnSpc>
              <a:spcBef>
                <a:spcPts val="0"/>
              </a:spcBef>
              <a:spcAft>
                <a:spcPts val="0"/>
              </a:spcAft>
              <a:buClr>
                <a:schemeClr val="lt2"/>
              </a:buClr>
              <a:buSzPts val="1400"/>
              <a:buNone/>
              <a:defRPr>
                <a:solidFill>
                  <a:schemeClr val="lt2"/>
                </a:solidFill>
              </a:defRPr>
            </a:lvl6pPr>
            <a:lvl7pPr lvl="6" rtl="0" algn="ctr">
              <a:lnSpc>
                <a:spcPct val="100000"/>
              </a:lnSpc>
              <a:spcBef>
                <a:spcPts val="0"/>
              </a:spcBef>
              <a:spcAft>
                <a:spcPts val="0"/>
              </a:spcAft>
              <a:buClr>
                <a:schemeClr val="lt2"/>
              </a:buClr>
              <a:buSzPts val="1400"/>
              <a:buNone/>
              <a:defRPr>
                <a:solidFill>
                  <a:schemeClr val="lt2"/>
                </a:solidFill>
              </a:defRPr>
            </a:lvl7pPr>
            <a:lvl8pPr lvl="7" rtl="0" algn="ctr">
              <a:lnSpc>
                <a:spcPct val="100000"/>
              </a:lnSpc>
              <a:spcBef>
                <a:spcPts val="0"/>
              </a:spcBef>
              <a:spcAft>
                <a:spcPts val="0"/>
              </a:spcAft>
              <a:buClr>
                <a:schemeClr val="lt2"/>
              </a:buClr>
              <a:buSzPts val="1400"/>
              <a:buNone/>
              <a:defRPr>
                <a:solidFill>
                  <a:schemeClr val="lt2"/>
                </a:solidFill>
              </a:defRPr>
            </a:lvl8pPr>
            <a:lvl9pPr lvl="8" rtl="0" algn="ctr">
              <a:lnSpc>
                <a:spcPct val="100000"/>
              </a:lnSpc>
              <a:spcBef>
                <a:spcPts val="0"/>
              </a:spcBef>
              <a:spcAft>
                <a:spcPts val="0"/>
              </a:spcAft>
              <a:buClr>
                <a:schemeClr val="lt2"/>
              </a:buClr>
              <a:buSzPts val="1400"/>
              <a:buNone/>
              <a:defRPr>
                <a:solidFill>
                  <a:schemeClr val="lt2"/>
                </a:solidFill>
              </a:defRPr>
            </a:lvl9pPr>
          </a:lstStyle>
          <a:p/>
        </p:txBody>
      </p:sp>
      <p:sp>
        <p:nvSpPr>
          <p:cNvPr id="464" name="Google Shape;464;p27"/>
          <p:cNvSpPr txBox="1"/>
          <p:nvPr>
            <p:ph idx="5" type="title"/>
          </p:nvPr>
        </p:nvSpPr>
        <p:spPr>
          <a:xfrm>
            <a:off x="4683525" y="3026375"/>
            <a:ext cx="1735800" cy="4104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1600"/>
              <a:buNone/>
              <a:defRPr sz="1600">
                <a:solidFill>
                  <a:schemeClr val="lt2"/>
                </a:solidFill>
              </a:defRPr>
            </a:lvl1pPr>
            <a:lvl2pPr lvl="1" rtl="0" algn="ctr">
              <a:spcBef>
                <a:spcPts val="0"/>
              </a:spcBef>
              <a:spcAft>
                <a:spcPts val="0"/>
              </a:spcAft>
              <a:buClr>
                <a:schemeClr val="lt2"/>
              </a:buClr>
              <a:buSzPts val="1400"/>
              <a:buNone/>
              <a:defRPr sz="1400">
                <a:solidFill>
                  <a:schemeClr val="lt2"/>
                </a:solidFill>
              </a:defRPr>
            </a:lvl2pPr>
            <a:lvl3pPr lvl="2" rtl="0" algn="ctr">
              <a:spcBef>
                <a:spcPts val="0"/>
              </a:spcBef>
              <a:spcAft>
                <a:spcPts val="0"/>
              </a:spcAft>
              <a:buClr>
                <a:schemeClr val="lt2"/>
              </a:buClr>
              <a:buSzPts val="1400"/>
              <a:buNone/>
              <a:defRPr sz="1400">
                <a:solidFill>
                  <a:schemeClr val="lt2"/>
                </a:solidFill>
              </a:defRPr>
            </a:lvl3pPr>
            <a:lvl4pPr lvl="3" rtl="0" algn="ctr">
              <a:spcBef>
                <a:spcPts val="0"/>
              </a:spcBef>
              <a:spcAft>
                <a:spcPts val="0"/>
              </a:spcAft>
              <a:buClr>
                <a:schemeClr val="lt2"/>
              </a:buClr>
              <a:buSzPts val="1400"/>
              <a:buNone/>
              <a:defRPr sz="1400">
                <a:solidFill>
                  <a:schemeClr val="lt2"/>
                </a:solidFill>
              </a:defRPr>
            </a:lvl4pPr>
            <a:lvl5pPr lvl="4" rtl="0" algn="ctr">
              <a:spcBef>
                <a:spcPts val="0"/>
              </a:spcBef>
              <a:spcAft>
                <a:spcPts val="0"/>
              </a:spcAft>
              <a:buClr>
                <a:schemeClr val="lt2"/>
              </a:buClr>
              <a:buSzPts val="1400"/>
              <a:buNone/>
              <a:defRPr sz="1400">
                <a:solidFill>
                  <a:schemeClr val="lt2"/>
                </a:solidFill>
              </a:defRPr>
            </a:lvl5pPr>
            <a:lvl6pPr lvl="5" rtl="0" algn="ctr">
              <a:spcBef>
                <a:spcPts val="0"/>
              </a:spcBef>
              <a:spcAft>
                <a:spcPts val="0"/>
              </a:spcAft>
              <a:buClr>
                <a:schemeClr val="lt2"/>
              </a:buClr>
              <a:buSzPts val="1400"/>
              <a:buNone/>
              <a:defRPr sz="1400">
                <a:solidFill>
                  <a:schemeClr val="lt2"/>
                </a:solidFill>
              </a:defRPr>
            </a:lvl6pPr>
            <a:lvl7pPr lvl="6" rtl="0" algn="ctr">
              <a:spcBef>
                <a:spcPts val="0"/>
              </a:spcBef>
              <a:spcAft>
                <a:spcPts val="0"/>
              </a:spcAft>
              <a:buClr>
                <a:schemeClr val="lt2"/>
              </a:buClr>
              <a:buSzPts val="1400"/>
              <a:buNone/>
              <a:defRPr sz="1400">
                <a:solidFill>
                  <a:schemeClr val="lt2"/>
                </a:solidFill>
              </a:defRPr>
            </a:lvl7pPr>
            <a:lvl8pPr lvl="7" rtl="0" algn="ctr">
              <a:spcBef>
                <a:spcPts val="0"/>
              </a:spcBef>
              <a:spcAft>
                <a:spcPts val="0"/>
              </a:spcAft>
              <a:buClr>
                <a:schemeClr val="lt2"/>
              </a:buClr>
              <a:buSzPts val="1400"/>
              <a:buNone/>
              <a:defRPr sz="1400">
                <a:solidFill>
                  <a:schemeClr val="lt2"/>
                </a:solidFill>
              </a:defRPr>
            </a:lvl8pPr>
            <a:lvl9pPr lvl="8" rtl="0" algn="ctr">
              <a:spcBef>
                <a:spcPts val="0"/>
              </a:spcBef>
              <a:spcAft>
                <a:spcPts val="0"/>
              </a:spcAft>
              <a:buClr>
                <a:schemeClr val="lt2"/>
              </a:buClr>
              <a:buSzPts val="1400"/>
              <a:buNone/>
              <a:defRPr sz="1400">
                <a:solidFill>
                  <a:schemeClr val="lt2"/>
                </a:solidFill>
              </a:defRPr>
            </a:lvl9pPr>
          </a:lstStyle>
          <a:p/>
        </p:txBody>
      </p:sp>
      <p:sp>
        <p:nvSpPr>
          <p:cNvPr id="465" name="Google Shape;465;p27"/>
          <p:cNvSpPr txBox="1"/>
          <p:nvPr>
            <p:ph idx="6" type="subTitle"/>
          </p:nvPr>
        </p:nvSpPr>
        <p:spPr>
          <a:xfrm>
            <a:off x="4683525" y="3436775"/>
            <a:ext cx="1735800" cy="742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None/>
              <a:defRPr sz="1400">
                <a:solidFill>
                  <a:schemeClr val="lt2"/>
                </a:solidFill>
              </a:defRPr>
            </a:lvl1pPr>
            <a:lvl2pPr lvl="1" rtl="0" algn="ctr">
              <a:lnSpc>
                <a:spcPct val="100000"/>
              </a:lnSpc>
              <a:spcBef>
                <a:spcPts val="0"/>
              </a:spcBef>
              <a:spcAft>
                <a:spcPts val="0"/>
              </a:spcAft>
              <a:buClr>
                <a:schemeClr val="lt2"/>
              </a:buClr>
              <a:buSzPts val="1400"/>
              <a:buNone/>
              <a:defRPr>
                <a:solidFill>
                  <a:schemeClr val="lt2"/>
                </a:solidFill>
              </a:defRPr>
            </a:lvl2pPr>
            <a:lvl3pPr lvl="2" rtl="0" algn="ctr">
              <a:lnSpc>
                <a:spcPct val="100000"/>
              </a:lnSpc>
              <a:spcBef>
                <a:spcPts val="0"/>
              </a:spcBef>
              <a:spcAft>
                <a:spcPts val="0"/>
              </a:spcAft>
              <a:buClr>
                <a:schemeClr val="lt2"/>
              </a:buClr>
              <a:buSzPts val="1400"/>
              <a:buNone/>
              <a:defRPr>
                <a:solidFill>
                  <a:schemeClr val="lt2"/>
                </a:solidFill>
              </a:defRPr>
            </a:lvl3pPr>
            <a:lvl4pPr lvl="3" rtl="0" algn="ctr">
              <a:lnSpc>
                <a:spcPct val="100000"/>
              </a:lnSpc>
              <a:spcBef>
                <a:spcPts val="0"/>
              </a:spcBef>
              <a:spcAft>
                <a:spcPts val="0"/>
              </a:spcAft>
              <a:buClr>
                <a:schemeClr val="lt2"/>
              </a:buClr>
              <a:buSzPts val="1400"/>
              <a:buNone/>
              <a:defRPr>
                <a:solidFill>
                  <a:schemeClr val="lt2"/>
                </a:solidFill>
              </a:defRPr>
            </a:lvl4pPr>
            <a:lvl5pPr lvl="4" rtl="0" algn="ctr">
              <a:lnSpc>
                <a:spcPct val="100000"/>
              </a:lnSpc>
              <a:spcBef>
                <a:spcPts val="0"/>
              </a:spcBef>
              <a:spcAft>
                <a:spcPts val="0"/>
              </a:spcAft>
              <a:buClr>
                <a:schemeClr val="lt2"/>
              </a:buClr>
              <a:buSzPts val="1400"/>
              <a:buNone/>
              <a:defRPr>
                <a:solidFill>
                  <a:schemeClr val="lt2"/>
                </a:solidFill>
              </a:defRPr>
            </a:lvl5pPr>
            <a:lvl6pPr lvl="5" rtl="0" algn="ctr">
              <a:lnSpc>
                <a:spcPct val="100000"/>
              </a:lnSpc>
              <a:spcBef>
                <a:spcPts val="0"/>
              </a:spcBef>
              <a:spcAft>
                <a:spcPts val="0"/>
              </a:spcAft>
              <a:buClr>
                <a:schemeClr val="lt2"/>
              </a:buClr>
              <a:buSzPts val="1400"/>
              <a:buNone/>
              <a:defRPr>
                <a:solidFill>
                  <a:schemeClr val="lt2"/>
                </a:solidFill>
              </a:defRPr>
            </a:lvl6pPr>
            <a:lvl7pPr lvl="6" rtl="0" algn="ctr">
              <a:lnSpc>
                <a:spcPct val="100000"/>
              </a:lnSpc>
              <a:spcBef>
                <a:spcPts val="0"/>
              </a:spcBef>
              <a:spcAft>
                <a:spcPts val="0"/>
              </a:spcAft>
              <a:buClr>
                <a:schemeClr val="lt2"/>
              </a:buClr>
              <a:buSzPts val="1400"/>
              <a:buNone/>
              <a:defRPr>
                <a:solidFill>
                  <a:schemeClr val="lt2"/>
                </a:solidFill>
              </a:defRPr>
            </a:lvl7pPr>
            <a:lvl8pPr lvl="7" rtl="0" algn="ctr">
              <a:lnSpc>
                <a:spcPct val="100000"/>
              </a:lnSpc>
              <a:spcBef>
                <a:spcPts val="0"/>
              </a:spcBef>
              <a:spcAft>
                <a:spcPts val="0"/>
              </a:spcAft>
              <a:buClr>
                <a:schemeClr val="lt2"/>
              </a:buClr>
              <a:buSzPts val="1400"/>
              <a:buNone/>
              <a:defRPr>
                <a:solidFill>
                  <a:schemeClr val="lt2"/>
                </a:solidFill>
              </a:defRPr>
            </a:lvl8pPr>
            <a:lvl9pPr lvl="8" rtl="0" algn="ctr">
              <a:lnSpc>
                <a:spcPct val="100000"/>
              </a:lnSpc>
              <a:spcBef>
                <a:spcPts val="0"/>
              </a:spcBef>
              <a:spcAft>
                <a:spcPts val="0"/>
              </a:spcAft>
              <a:buClr>
                <a:schemeClr val="lt2"/>
              </a:buClr>
              <a:buSzPts val="1400"/>
              <a:buNone/>
              <a:defRPr>
                <a:solidFill>
                  <a:schemeClr val="lt2"/>
                </a:solidFill>
              </a:defRPr>
            </a:lvl9pPr>
          </a:lstStyle>
          <a:p/>
        </p:txBody>
      </p:sp>
      <p:sp>
        <p:nvSpPr>
          <p:cNvPr id="466" name="Google Shape;466;p27"/>
          <p:cNvSpPr txBox="1"/>
          <p:nvPr>
            <p:ph idx="7" type="title"/>
          </p:nvPr>
        </p:nvSpPr>
        <p:spPr>
          <a:xfrm>
            <a:off x="6642350" y="3026375"/>
            <a:ext cx="1735800" cy="4104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1600"/>
              <a:buNone/>
              <a:defRPr sz="1600">
                <a:solidFill>
                  <a:schemeClr val="lt2"/>
                </a:solidFill>
              </a:defRPr>
            </a:lvl1pPr>
            <a:lvl2pPr lvl="1" rtl="0" algn="ctr">
              <a:spcBef>
                <a:spcPts val="0"/>
              </a:spcBef>
              <a:spcAft>
                <a:spcPts val="0"/>
              </a:spcAft>
              <a:buClr>
                <a:schemeClr val="lt2"/>
              </a:buClr>
              <a:buSzPts val="1400"/>
              <a:buNone/>
              <a:defRPr sz="1400">
                <a:solidFill>
                  <a:schemeClr val="lt2"/>
                </a:solidFill>
              </a:defRPr>
            </a:lvl2pPr>
            <a:lvl3pPr lvl="2" rtl="0" algn="ctr">
              <a:spcBef>
                <a:spcPts val="0"/>
              </a:spcBef>
              <a:spcAft>
                <a:spcPts val="0"/>
              </a:spcAft>
              <a:buClr>
                <a:schemeClr val="lt2"/>
              </a:buClr>
              <a:buSzPts val="1400"/>
              <a:buNone/>
              <a:defRPr sz="1400">
                <a:solidFill>
                  <a:schemeClr val="lt2"/>
                </a:solidFill>
              </a:defRPr>
            </a:lvl3pPr>
            <a:lvl4pPr lvl="3" rtl="0" algn="ctr">
              <a:spcBef>
                <a:spcPts val="0"/>
              </a:spcBef>
              <a:spcAft>
                <a:spcPts val="0"/>
              </a:spcAft>
              <a:buClr>
                <a:schemeClr val="lt2"/>
              </a:buClr>
              <a:buSzPts val="1400"/>
              <a:buNone/>
              <a:defRPr sz="1400">
                <a:solidFill>
                  <a:schemeClr val="lt2"/>
                </a:solidFill>
              </a:defRPr>
            </a:lvl4pPr>
            <a:lvl5pPr lvl="4" rtl="0" algn="ctr">
              <a:spcBef>
                <a:spcPts val="0"/>
              </a:spcBef>
              <a:spcAft>
                <a:spcPts val="0"/>
              </a:spcAft>
              <a:buClr>
                <a:schemeClr val="lt2"/>
              </a:buClr>
              <a:buSzPts val="1400"/>
              <a:buNone/>
              <a:defRPr sz="1400">
                <a:solidFill>
                  <a:schemeClr val="lt2"/>
                </a:solidFill>
              </a:defRPr>
            </a:lvl5pPr>
            <a:lvl6pPr lvl="5" rtl="0" algn="ctr">
              <a:spcBef>
                <a:spcPts val="0"/>
              </a:spcBef>
              <a:spcAft>
                <a:spcPts val="0"/>
              </a:spcAft>
              <a:buClr>
                <a:schemeClr val="lt2"/>
              </a:buClr>
              <a:buSzPts val="1400"/>
              <a:buNone/>
              <a:defRPr sz="1400">
                <a:solidFill>
                  <a:schemeClr val="lt2"/>
                </a:solidFill>
              </a:defRPr>
            </a:lvl6pPr>
            <a:lvl7pPr lvl="6" rtl="0" algn="ctr">
              <a:spcBef>
                <a:spcPts val="0"/>
              </a:spcBef>
              <a:spcAft>
                <a:spcPts val="0"/>
              </a:spcAft>
              <a:buClr>
                <a:schemeClr val="lt2"/>
              </a:buClr>
              <a:buSzPts val="1400"/>
              <a:buNone/>
              <a:defRPr sz="1400">
                <a:solidFill>
                  <a:schemeClr val="lt2"/>
                </a:solidFill>
              </a:defRPr>
            </a:lvl7pPr>
            <a:lvl8pPr lvl="7" rtl="0" algn="ctr">
              <a:spcBef>
                <a:spcPts val="0"/>
              </a:spcBef>
              <a:spcAft>
                <a:spcPts val="0"/>
              </a:spcAft>
              <a:buClr>
                <a:schemeClr val="lt2"/>
              </a:buClr>
              <a:buSzPts val="1400"/>
              <a:buNone/>
              <a:defRPr sz="1400">
                <a:solidFill>
                  <a:schemeClr val="lt2"/>
                </a:solidFill>
              </a:defRPr>
            </a:lvl8pPr>
            <a:lvl9pPr lvl="8" rtl="0" algn="ctr">
              <a:spcBef>
                <a:spcPts val="0"/>
              </a:spcBef>
              <a:spcAft>
                <a:spcPts val="0"/>
              </a:spcAft>
              <a:buClr>
                <a:schemeClr val="lt2"/>
              </a:buClr>
              <a:buSzPts val="1400"/>
              <a:buNone/>
              <a:defRPr sz="1400">
                <a:solidFill>
                  <a:schemeClr val="lt2"/>
                </a:solidFill>
              </a:defRPr>
            </a:lvl9pPr>
          </a:lstStyle>
          <a:p/>
        </p:txBody>
      </p:sp>
      <p:sp>
        <p:nvSpPr>
          <p:cNvPr id="467" name="Google Shape;467;p27"/>
          <p:cNvSpPr txBox="1"/>
          <p:nvPr>
            <p:ph idx="8" type="subTitle"/>
          </p:nvPr>
        </p:nvSpPr>
        <p:spPr>
          <a:xfrm>
            <a:off x="6642350" y="3436775"/>
            <a:ext cx="1735800" cy="742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None/>
              <a:defRPr sz="1400">
                <a:solidFill>
                  <a:schemeClr val="lt2"/>
                </a:solidFill>
              </a:defRPr>
            </a:lvl1pPr>
            <a:lvl2pPr lvl="1" rtl="0" algn="ctr">
              <a:lnSpc>
                <a:spcPct val="100000"/>
              </a:lnSpc>
              <a:spcBef>
                <a:spcPts val="0"/>
              </a:spcBef>
              <a:spcAft>
                <a:spcPts val="0"/>
              </a:spcAft>
              <a:buClr>
                <a:schemeClr val="lt2"/>
              </a:buClr>
              <a:buSzPts val="1400"/>
              <a:buNone/>
              <a:defRPr>
                <a:solidFill>
                  <a:schemeClr val="lt2"/>
                </a:solidFill>
              </a:defRPr>
            </a:lvl2pPr>
            <a:lvl3pPr lvl="2" rtl="0" algn="ctr">
              <a:lnSpc>
                <a:spcPct val="100000"/>
              </a:lnSpc>
              <a:spcBef>
                <a:spcPts val="0"/>
              </a:spcBef>
              <a:spcAft>
                <a:spcPts val="0"/>
              </a:spcAft>
              <a:buClr>
                <a:schemeClr val="lt2"/>
              </a:buClr>
              <a:buSzPts val="1400"/>
              <a:buNone/>
              <a:defRPr>
                <a:solidFill>
                  <a:schemeClr val="lt2"/>
                </a:solidFill>
              </a:defRPr>
            </a:lvl3pPr>
            <a:lvl4pPr lvl="3" rtl="0" algn="ctr">
              <a:lnSpc>
                <a:spcPct val="100000"/>
              </a:lnSpc>
              <a:spcBef>
                <a:spcPts val="0"/>
              </a:spcBef>
              <a:spcAft>
                <a:spcPts val="0"/>
              </a:spcAft>
              <a:buClr>
                <a:schemeClr val="lt2"/>
              </a:buClr>
              <a:buSzPts val="1400"/>
              <a:buNone/>
              <a:defRPr>
                <a:solidFill>
                  <a:schemeClr val="lt2"/>
                </a:solidFill>
              </a:defRPr>
            </a:lvl4pPr>
            <a:lvl5pPr lvl="4" rtl="0" algn="ctr">
              <a:lnSpc>
                <a:spcPct val="100000"/>
              </a:lnSpc>
              <a:spcBef>
                <a:spcPts val="0"/>
              </a:spcBef>
              <a:spcAft>
                <a:spcPts val="0"/>
              </a:spcAft>
              <a:buClr>
                <a:schemeClr val="lt2"/>
              </a:buClr>
              <a:buSzPts val="1400"/>
              <a:buNone/>
              <a:defRPr>
                <a:solidFill>
                  <a:schemeClr val="lt2"/>
                </a:solidFill>
              </a:defRPr>
            </a:lvl5pPr>
            <a:lvl6pPr lvl="5" rtl="0" algn="ctr">
              <a:lnSpc>
                <a:spcPct val="100000"/>
              </a:lnSpc>
              <a:spcBef>
                <a:spcPts val="0"/>
              </a:spcBef>
              <a:spcAft>
                <a:spcPts val="0"/>
              </a:spcAft>
              <a:buClr>
                <a:schemeClr val="lt2"/>
              </a:buClr>
              <a:buSzPts val="1400"/>
              <a:buNone/>
              <a:defRPr>
                <a:solidFill>
                  <a:schemeClr val="lt2"/>
                </a:solidFill>
              </a:defRPr>
            </a:lvl6pPr>
            <a:lvl7pPr lvl="6" rtl="0" algn="ctr">
              <a:lnSpc>
                <a:spcPct val="100000"/>
              </a:lnSpc>
              <a:spcBef>
                <a:spcPts val="0"/>
              </a:spcBef>
              <a:spcAft>
                <a:spcPts val="0"/>
              </a:spcAft>
              <a:buClr>
                <a:schemeClr val="lt2"/>
              </a:buClr>
              <a:buSzPts val="1400"/>
              <a:buNone/>
              <a:defRPr>
                <a:solidFill>
                  <a:schemeClr val="lt2"/>
                </a:solidFill>
              </a:defRPr>
            </a:lvl7pPr>
            <a:lvl8pPr lvl="7" rtl="0" algn="ctr">
              <a:lnSpc>
                <a:spcPct val="100000"/>
              </a:lnSpc>
              <a:spcBef>
                <a:spcPts val="0"/>
              </a:spcBef>
              <a:spcAft>
                <a:spcPts val="0"/>
              </a:spcAft>
              <a:buClr>
                <a:schemeClr val="lt2"/>
              </a:buClr>
              <a:buSzPts val="1400"/>
              <a:buNone/>
              <a:defRPr>
                <a:solidFill>
                  <a:schemeClr val="lt2"/>
                </a:solidFill>
              </a:defRPr>
            </a:lvl8pPr>
            <a:lvl9pPr lvl="8" rtl="0" algn="ctr">
              <a:lnSpc>
                <a:spcPct val="100000"/>
              </a:lnSpc>
              <a:spcBef>
                <a:spcPts val="0"/>
              </a:spcBef>
              <a:spcAft>
                <a:spcPts val="0"/>
              </a:spcAft>
              <a:buClr>
                <a:schemeClr val="lt2"/>
              </a:buClr>
              <a:buSzPts val="1400"/>
              <a:buNone/>
              <a:defRPr>
                <a:solidFill>
                  <a:schemeClr val="lt2"/>
                </a:solidFill>
              </a:defRPr>
            </a:lvl9pPr>
          </a:lstStyle>
          <a:p/>
        </p:txBody>
      </p:sp>
      <p:sp>
        <p:nvSpPr>
          <p:cNvPr id="468" name="Google Shape;468;p27"/>
          <p:cNvSpPr txBox="1"/>
          <p:nvPr>
            <p:ph hasCustomPrompt="1" idx="9" type="title"/>
          </p:nvPr>
        </p:nvSpPr>
        <p:spPr>
          <a:xfrm>
            <a:off x="940175" y="2550225"/>
            <a:ext cx="1387200" cy="291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469" name="Google Shape;469;p27"/>
          <p:cNvSpPr txBox="1"/>
          <p:nvPr>
            <p:ph hasCustomPrompt="1" idx="13" type="title"/>
          </p:nvPr>
        </p:nvSpPr>
        <p:spPr>
          <a:xfrm>
            <a:off x="2899000" y="2550225"/>
            <a:ext cx="1387200" cy="291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470" name="Google Shape;470;p27"/>
          <p:cNvSpPr txBox="1"/>
          <p:nvPr>
            <p:ph hasCustomPrompt="1" idx="14" type="title"/>
          </p:nvPr>
        </p:nvSpPr>
        <p:spPr>
          <a:xfrm>
            <a:off x="4857825" y="2550225"/>
            <a:ext cx="1387200" cy="291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471" name="Google Shape;471;p27"/>
          <p:cNvSpPr txBox="1"/>
          <p:nvPr>
            <p:ph hasCustomPrompt="1" idx="15" type="title"/>
          </p:nvPr>
        </p:nvSpPr>
        <p:spPr>
          <a:xfrm>
            <a:off x="6816650" y="2550225"/>
            <a:ext cx="1387200" cy="291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Four Columns ">
  <p:cSld name="TITLE_ONLY_1_1_1">
    <p:spTree>
      <p:nvGrpSpPr>
        <p:cNvPr id="472" name="Shape 472"/>
        <p:cNvGrpSpPr/>
        <p:nvPr/>
      </p:nvGrpSpPr>
      <p:grpSpPr>
        <a:xfrm>
          <a:off x="0" y="0"/>
          <a:ext cx="0" cy="0"/>
          <a:chOff x="0" y="0"/>
          <a:chExt cx="0" cy="0"/>
        </a:xfrm>
      </p:grpSpPr>
      <p:sp>
        <p:nvSpPr>
          <p:cNvPr id="473" name="Google Shape;473;p28"/>
          <p:cNvSpPr/>
          <p:nvPr/>
        </p:nvSpPr>
        <p:spPr>
          <a:xfrm>
            <a:off x="-47125" y="1461825"/>
            <a:ext cx="9265200" cy="3283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28"/>
          <p:cNvSpPr txBox="1"/>
          <p:nvPr>
            <p:ph type="title"/>
          </p:nvPr>
        </p:nvSpPr>
        <p:spPr>
          <a:xfrm>
            <a:off x="1191600" y="445000"/>
            <a:ext cx="6760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75" name="Google Shape;475;p28"/>
          <p:cNvSpPr txBox="1"/>
          <p:nvPr>
            <p:ph idx="2" type="title"/>
          </p:nvPr>
        </p:nvSpPr>
        <p:spPr>
          <a:xfrm>
            <a:off x="1896018" y="1797375"/>
            <a:ext cx="2183400" cy="4371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1600"/>
              <a:buNone/>
              <a:defRPr sz="1600">
                <a:solidFill>
                  <a:schemeClr val="lt2"/>
                </a:solidFill>
              </a:defRPr>
            </a:lvl1pPr>
            <a:lvl2pPr lvl="1" rtl="0" algn="ctr">
              <a:spcBef>
                <a:spcPts val="0"/>
              </a:spcBef>
              <a:spcAft>
                <a:spcPts val="0"/>
              </a:spcAft>
              <a:buClr>
                <a:schemeClr val="lt2"/>
              </a:buClr>
              <a:buSzPts val="1400"/>
              <a:buNone/>
              <a:defRPr sz="1400">
                <a:solidFill>
                  <a:schemeClr val="lt2"/>
                </a:solidFill>
              </a:defRPr>
            </a:lvl2pPr>
            <a:lvl3pPr lvl="2" rtl="0" algn="ctr">
              <a:spcBef>
                <a:spcPts val="0"/>
              </a:spcBef>
              <a:spcAft>
                <a:spcPts val="0"/>
              </a:spcAft>
              <a:buClr>
                <a:schemeClr val="lt2"/>
              </a:buClr>
              <a:buSzPts val="1400"/>
              <a:buNone/>
              <a:defRPr sz="1400">
                <a:solidFill>
                  <a:schemeClr val="lt2"/>
                </a:solidFill>
              </a:defRPr>
            </a:lvl3pPr>
            <a:lvl4pPr lvl="3" rtl="0" algn="ctr">
              <a:spcBef>
                <a:spcPts val="0"/>
              </a:spcBef>
              <a:spcAft>
                <a:spcPts val="0"/>
              </a:spcAft>
              <a:buClr>
                <a:schemeClr val="lt2"/>
              </a:buClr>
              <a:buSzPts val="1400"/>
              <a:buNone/>
              <a:defRPr sz="1400">
                <a:solidFill>
                  <a:schemeClr val="lt2"/>
                </a:solidFill>
              </a:defRPr>
            </a:lvl4pPr>
            <a:lvl5pPr lvl="4" rtl="0" algn="ctr">
              <a:spcBef>
                <a:spcPts val="0"/>
              </a:spcBef>
              <a:spcAft>
                <a:spcPts val="0"/>
              </a:spcAft>
              <a:buClr>
                <a:schemeClr val="lt2"/>
              </a:buClr>
              <a:buSzPts val="1400"/>
              <a:buNone/>
              <a:defRPr sz="1400">
                <a:solidFill>
                  <a:schemeClr val="lt2"/>
                </a:solidFill>
              </a:defRPr>
            </a:lvl5pPr>
            <a:lvl6pPr lvl="5" rtl="0" algn="ctr">
              <a:spcBef>
                <a:spcPts val="0"/>
              </a:spcBef>
              <a:spcAft>
                <a:spcPts val="0"/>
              </a:spcAft>
              <a:buClr>
                <a:schemeClr val="lt2"/>
              </a:buClr>
              <a:buSzPts val="1400"/>
              <a:buNone/>
              <a:defRPr sz="1400">
                <a:solidFill>
                  <a:schemeClr val="lt2"/>
                </a:solidFill>
              </a:defRPr>
            </a:lvl6pPr>
            <a:lvl7pPr lvl="6" rtl="0" algn="ctr">
              <a:spcBef>
                <a:spcPts val="0"/>
              </a:spcBef>
              <a:spcAft>
                <a:spcPts val="0"/>
              </a:spcAft>
              <a:buClr>
                <a:schemeClr val="lt2"/>
              </a:buClr>
              <a:buSzPts val="1400"/>
              <a:buNone/>
              <a:defRPr sz="1400">
                <a:solidFill>
                  <a:schemeClr val="lt2"/>
                </a:solidFill>
              </a:defRPr>
            </a:lvl7pPr>
            <a:lvl8pPr lvl="7" rtl="0" algn="ctr">
              <a:spcBef>
                <a:spcPts val="0"/>
              </a:spcBef>
              <a:spcAft>
                <a:spcPts val="0"/>
              </a:spcAft>
              <a:buClr>
                <a:schemeClr val="lt2"/>
              </a:buClr>
              <a:buSzPts val="1400"/>
              <a:buNone/>
              <a:defRPr sz="1400">
                <a:solidFill>
                  <a:schemeClr val="lt2"/>
                </a:solidFill>
              </a:defRPr>
            </a:lvl8pPr>
            <a:lvl9pPr lvl="8" rtl="0" algn="ctr">
              <a:spcBef>
                <a:spcPts val="0"/>
              </a:spcBef>
              <a:spcAft>
                <a:spcPts val="0"/>
              </a:spcAft>
              <a:buClr>
                <a:schemeClr val="lt2"/>
              </a:buClr>
              <a:buSzPts val="1400"/>
              <a:buNone/>
              <a:defRPr sz="1400">
                <a:solidFill>
                  <a:schemeClr val="lt2"/>
                </a:solidFill>
              </a:defRPr>
            </a:lvl9pPr>
          </a:lstStyle>
          <a:p/>
        </p:txBody>
      </p:sp>
      <p:sp>
        <p:nvSpPr>
          <p:cNvPr id="476" name="Google Shape;476;p28"/>
          <p:cNvSpPr txBox="1"/>
          <p:nvPr>
            <p:ph idx="1" type="subTitle"/>
          </p:nvPr>
        </p:nvSpPr>
        <p:spPr>
          <a:xfrm>
            <a:off x="1896046" y="2158300"/>
            <a:ext cx="2183400" cy="606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200"/>
              <a:buNone/>
              <a:defRPr sz="1200">
                <a:solidFill>
                  <a:schemeClr val="lt2"/>
                </a:solidFill>
              </a:defRPr>
            </a:lvl1pPr>
            <a:lvl2pPr lvl="1" rtl="0" algn="ctr">
              <a:lnSpc>
                <a:spcPct val="100000"/>
              </a:lnSpc>
              <a:spcBef>
                <a:spcPts val="0"/>
              </a:spcBef>
              <a:spcAft>
                <a:spcPts val="0"/>
              </a:spcAft>
              <a:buClr>
                <a:schemeClr val="lt2"/>
              </a:buClr>
              <a:buSzPts val="1200"/>
              <a:buNone/>
              <a:defRPr sz="1200">
                <a:solidFill>
                  <a:schemeClr val="lt2"/>
                </a:solidFill>
              </a:defRPr>
            </a:lvl2pPr>
            <a:lvl3pPr lvl="2" rtl="0" algn="ctr">
              <a:lnSpc>
                <a:spcPct val="100000"/>
              </a:lnSpc>
              <a:spcBef>
                <a:spcPts val="0"/>
              </a:spcBef>
              <a:spcAft>
                <a:spcPts val="0"/>
              </a:spcAft>
              <a:buClr>
                <a:schemeClr val="lt2"/>
              </a:buClr>
              <a:buSzPts val="1200"/>
              <a:buNone/>
              <a:defRPr sz="1200">
                <a:solidFill>
                  <a:schemeClr val="lt2"/>
                </a:solidFill>
              </a:defRPr>
            </a:lvl3pPr>
            <a:lvl4pPr lvl="3" rtl="0" algn="ctr">
              <a:lnSpc>
                <a:spcPct val="100000"/>
              </a:lnSpc>
              <a:spcBef>
                <a:spcPts val="0"/>
              </a:spcBef>
              <a:spcAft>
                <a:spcPts val="0"/>
              </a:spcAft>
              <a:buClr>
                <a:schemeClr val="lt2"/>
              </a:buClr>
              <a:buSzPts val="1200"/>
              <a:buNone/>
              <a:defRPr sz="1200">
                <a:solidFill>
                  <a:schemeClr val="lt2"/>
                </a:solidFill>
              </a:defRPr>
            </a:lvl4pPr>
            <a:lvl5pPr lvl="4" rtl="0" algn="ctr">
              <a:lnSpc>
                <a:spcPct val="100000"/>
              </a:lnSpc>
              <a:spcBef>
                <a:spcPts val="0"/>
              </a:spcBef>
              <a:spcAft>
                <a:spcPts val="0"/>
              </a:spcAft>
              <a:buClr>
                <a:schemeClr val="lt2"/>
              </a:buClr>
              <a:buSzPts val="1200"/>
              <a:buNone/>
              <a:defRPr sz="1200">
                <a:solidFill>
                  <a:schemeClr val="lt2"/>
                </a:solidFill>
              </a:defRPr>
            </a:lvl5pPr>
            <a:lvl6pPr lvl="5" rtl="0" algn="ctr">
              <a:lnSpc>
                <a:spcPct val="100000"/>
              </a:lnSpc>
              <a:spcBef>
                <a:spcPts val="0"/>
              </a:spcBef>
              <a:spcAft>
                <a:spcPts val="0"/>
              </a:spcAft>
              <a:buClr>
                <a:schemeClr val="lt2"/>
              </a:buClr>
              <a:buSzPts val="1200"/>
              <a:buNone/>
              <a:defRPr sz="1200">
                <a:solidFill>
                  <a:schemeClr val="lt2"/>
                </a:solidFill>
              </a:defRPr>
            </a:lvl6pPr>
            <a:lvl7pPr lvl="6" rtl="0" algn="ctr">
              <a:lnSpc>
                <a:spcPct val="100000"/>
              </a:lnSpc>
              <a:spcBef>
                <a:spcPts val="0"/>
              </a:spcBef>
              <a:spcAft>
                <a:spcPts val="0"/>
              </a:spcAft>
              <a:buClr>
                <a:schemeClr val="lt2"/>
              </a:buClr>
              <a:buSzPts val="1200"/>
              <a:buNone/>
              <a:defRPr sz="1200">
                <a:solidFill>
                  <a:schemeClr val="lt2"/>
                </a:solidFill>
              </a:defRPr>
            </a:lvl7pPr>
            <a:lvl8pPr lvl="7" rtl="0" algn="ctr">
              <a:lnSpc>
                <a:spcPct val="100000"/>
              </a:lnSpc>
              <a:spcBef>
                <a:spcPts val="0"/>
              </a:spcBef>
              <a:spcAft>
                <a:spcPts val="0"/>
              </a:spcAft>
              <a:buClr>
                <a:schemeClr val="lt2"/>
              </a:buClr>
              <a:buSzPts val="1200"/>
              <a:buNone/>
              <a:defRPr sz="1200">
                <a:solidFill>
                  <a:schemeClr val="lt2"/>
                </a:solidFill>
              </a:defRPr>
            </a:lvl8pPr>
            <a:lvl9pPr lvl="8" rtl="0" algn="ctr">
              <a:lnSpc>
                <a:spcPct val="100000"/>
              </a:lnSpc>
              <a:spcBef>
                <a:spcPts val="0"/>
              </a:spcBef>
              <a:spcAft>
                <a:spcPts val="0"/>
              </a:spcAft>
              <a:buClr>
                <a:schemeClr val="lt2"/>
              </a:buClr>
              <a:buSzPts val="1200"/>
              <a:buNone/>
              <a:defRPr sz="1200">
                <a:solidFill>
                  <a:schemeClr val="lt2"/>
                </a:solidFill>
              </a:defRPr>
            </a:lvl9pPr>
          </a:lstStyle>
          <a:p/>
        </p:txBody>
      </p:sp>
      <p:sp>
        <p:nvSpPr>
          <p:cNvPr id="477" name="Google Shape;477;p28"/>
          <p:cNvSpPr txBox="1"/>
          <p:nvPr>
            <p:ph idx="3" type="title"/>
          </p:nvPr>
        </p:nvSpPr>
        <p:spPr>
          <a:xfrm>
            <a:off x="5064554" y="1797375"/>
            <a:ext cx="2183400" cy="4371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1600"/>
              <a:buNone/>
              <a:defRPr sz="1600">
                <a:solidFill>
                  <a:schemeClr val="lt2"/>
                </a:solidFill>
              </a:defRPr>
            </a:lvl1pPr>
            <a:lvl2pPr lvl="1" rtl="0" algn="ctr">
              <a:spcBef>
                <a:spcPts val="0"/>
              </a:spcBef>
              <a:spcAft>
                <a:spcPts val="0"/>
              </a:spcAft>
              <a:buClr>
                <a:schemeClr val="lt2"/>
              </a:buClr>
              <a:buSzPts val="1400"/>
              <a:buNone/>
              <a:defRPr sz="1400">
                <a:solidFill>
                  <a:schemeClr val="lt2"/>
                </a:solidFill>
              </a:defRPr>
            </a:lvl2pPr>
            <a:lvl3pPr lvl="2" rtl="0" algn="ctr">
              <a:spcBef>
                <a:spcPts val="0"/>
              </a:spcBef>
              <a:spcAft>
                <a:spcPts val="0"/>
              </a:spcAft>
              <a:buClr>
                <a:schemeClr val="lt2"/>
              </a:buClr>
              <a:buSzPts val="1400"/>
              <a:buNone/>
              <a:defRPr sz="1400">
                <a:solidFill>
                  <a:schemeClr val="lt2"/>
                </a:solidFill>
              </a:defRPr>
            </a:lvl3pPr>
            <a:lvl4pPr lvl="3" rtl="0" algn="ctr">
              <a:spcBef>
                <a:spcPts val="0"/>
              </a:spcBef>
              <a:spcAft>
                <a:spcPts val="0"/>
              </a:spcAft>
              <a:buClr>
                <a:schemeClr val="lt2"/>
              </a:buClr>
              <a:buSzPts val="1400"/>
              <a:buNone/>
              <a:defRPr sz="1400">
                <a:solidFill>
                  <a:schemeClr val="lt2"/>
                </a:solidFill>
              </a:defRPr>
            </a:lvl4pPr>
            <a:lvl5pPr lvl="4" rtl="0" algn="ctr">
              <a:spcBef>
                <a:spcPts val="0"/>
              </a:spcBef>
              <a:spcAft>
                <a:spcPts val="0"/>
              </a:spcAft>
              <a:buClr>
                <a:schemeClr val="lt2"/>
              </a:buClr>
              <a:buSzPts val="1400"/>
              <a:buNone/>
              <a:defRPr sz="1400">
                <a:solidFill>
                  <a:schemeClr val="lt2"/>
                </a:solidFill>
              </a:defRPr>
            </a:lvl5pPr>
            <a:lvl6pPr lvl="5" rtl="0" algn="ctr">
              <a:spcBef>
                <a:spcPts val="0"/>
              </a:spcBef>
              <a:spcAft>
                <a:spcPts val="0"/>
              </a:spcAft>
              <a:buClr>
                <a:schemeClr val="lt2"/>
              </a:buClr>
              <a:buSzPts val="1400"/>
              <a:buNone/>
              <a:defRPr sz="1400">
                <a:solidFill>
                  <a:schemeClr val="lt2"/>
                </a:solidFill>
              </a:defRPr>
            </a:lvl6pPr>
            <a:lvl7pPr lvl="6" rtl="0" algn="ctr">
              <a:spcBef>
                <a:spcPts val="0"/>
              </a:spcBef>
              <a:spcAft>
                <a:spcPts val="0"/>
              </a:spcAft>
              <a:buClr>
                <a:schemeClr val="lt2"/>
              </a:buClr>
              <a:buSzPts val="1400"/>
              <a:buNone/>
              <a:defRPr sz="1400">
                <a:solidFill>
                  <a:schemeClr val="lt2"/>
                </a:solidFill>
              </a:defRPr>
            </a:lvl7pPr>
            <a:lvl8pPr lvl="7" rtl="0" algn="ctr">
              <a:spcBef>
                <a:spcPts val="0"/>
              </a:spcBef>
              <a:spcAft>
                <a:spcPts val="0"/>
              </a:spcAft>
              <a:buClr>
                <a:schemeClr val="lt2"/>
              </a:buClr>
              <a:buSzPts val="1400"/>
              <a:buNone/>
              <a:defRPr sz="1400">
                <a:solidFill>
                  <a:schemeClr val="lt2"/>
                </a:solidFill>
              </a:defRPr>
            </a:lvl8pPr>
            <a:lvl9pPr lvl="8" rtl="0" algn="ctr">
              <a:spcBef>
                <a:spcPts val="0"/>
              </a:spcBef>
              <a:spcAft>
                <a:spcPts val="0"/>
              </a:spcAft>
              <a:buClr>
                <a:schemeClr val="lt2"/>
              </a:buClr>
              <a:buSzPts val="1400"/>
              <a:buNone/>
              <a:defRPr sz="1400">
                <a:solidFill>
                  <a:schemeClr val="lt2"/>
                </a:solidFill>
              </a:defRPr>
            </a:lvl9pPr>
          </a:lstStyle>
          <a:p/>
        </p:txBody>
      </p:sp>
      <p:sp>
        <p:nvSpPr>
          <p:cNvPr id="478" name="Google Shape;478;p28"/>
          <p:cNvSpPr txBox="1"/>
          <p:nvPr>
            <p:ph idx="4" type="subTitle"/>
          </p:nvPr>
        </p:nvSpPr>
        <p:spPr>
          <a:xfrm>
            <a:off x="5064582" y="2158300"/>
            <a:ext cx="2183400" cy="606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200"/>
              <a:buNone/>
              <a:defRPr sz="1200">
                <a:solidFill>
                  <a:schemeClr val="lt2"/>
                </a:solidFill>
              </a:defRPr>
            </a:lvl1pPr>
            <a:lvl2pPr lvl="1" rtl="0" algn="ctr">
              <a:lnSpc>
                <a:spcPct val="100000"/>
              </a:lnSpc>
              <a:spcBef>
                <a:spcPts val="0"/>
              </a:spcBef>
              <a:spcAft>
                <a:spcPts val="0"/>
              </a:spcAft>
              <a:buClr>
                <a:schemeClr val="lt2"/>
              </a:buClr>
              <a:buSzPts val="1200"/>
              <a:buNone/>
              <a:defRPr sz="1200">
                <a:solidFill>
                  <a:schemeClr val="lt2"/>
                </a:solidFill>
              </a:defRPr>
            </a:lvl2pPr>
            <a:lvl3pPr lvl="2" rtl="0" algn="ctr">
              <a:lnSpc>
                <a:spcPct val="100000"/>
              </a:lnSpc>
              <a:spcBef>
                <a:spcPts val="0"/>
              </a:spcBef>
              <a:spcAft>
                <a:spcPts val="0"/>
              </a:spcAft>
              <a:buClr>
                <a:schemeClr val="lt2"/>
              </a:buClr>
              <a:buSzPts val="1200"/>
              <a:buNone/>
              <a:defRPr sz="1200">
                <a:solidFill>
                  <a:schemeClr val="lt2"/>
                </a:solidFill>
              </a:defRPr>
            </a:lvl3pPr>
            <a:lvl4pPr lvl="3" rtl="0" algn="ctr">
              <a:lnSpc>
                <a:spcPct val="100000"/>
              </a:lnSpc>
              <a:spcBef>
                <a:spcPts val="0"/>
              </a:spcBef>
              <a:spcAft>
                <a:spcPts val="0"/>
              </a:spcAft>
              <a:buClr>
                <a:schemeClr val="lt2"/>
              </a:buClr>
              <a:buSzPts val="1200"/>
              <a:buNone/>
              <a:defRPr sz="1200">
                <a:solidFill>
                  <a:schemeClr val="lt2"/>
                </a:solidFill>
              </a:defRPr>
            </a:lvl4pPr>
            <a:lvl5pPr lvl="4" rtl="0" algn="ctr">
              <a:lnSpc>
                <a:spcPct val="100000"/>
              </a:lnSpc>
              <a:spcBef>
                <a:spcPts val="0"/>
              </a:spcBef>
              <a:spcAft>
                <a:spcPts val="0"/>
              </a:spcAft>
              <a:buClr>
                <a:schemeClr val="lt2"/>
              </a:buClr>
              <a:buSzPts val="1200"/>
              <a:buNone/>
              <a:defRPr sz="1200">
                <a:solidFill>
                  <a:schemeClr val="lt2"/>
                </a:solidFill>
              </a:defRPr>
            </a:lvl5pPr>
            <a:lvl6pPr lvl="5" rtl="0" algn="ctr">
              <a:lnSpc>
                <a:spcPct val="100000"/>
              </a:lnSpc>
              <a:spcBef>
                <a:spcPts val="0"/>
              </a:spcBef>
              <a:spcAft>
                <a:spcPts val="0"/>
              </a:spcAft>
              <a:buClr>
                <a:schemeClr val="lt2"/>
              </a:buClr>
              <a:buSzPts val="1200"/>
              <a:buNone/>
              <a:defRPr sz="1200">
                <a:solidFill>
                  <a:schemeClr val="lt2"/>
                </a:solidFill>
              </a:defRPr>
            </a:lvl6pPr>
            <a:lvl7pPr lvl="6" rtl="0" algn="ctr">
              <a:lnSpc>
                <a:spcPct val="100000"/>
              </a:lnSpc>
              <a:spcBef>
                <a:spcPts val="0"/>
              </a:spcBef>
              <a:spcAft>
                <a:spcPts val="0"/>
              </a:spcAft>
              <a:buClr>
                <a:schemeClr val="lt2"/>
              </a:buClr>
              <a:buSzPts val="1200"/>
              <a:buNone/>
              <a:defRPr sz="1200">
                <a:solidFill>
                  <a:schemeClr val="lt2"/>
                </a:solidFill>
              </a:defRPr>
            </a:lvl7pPr>
            <a:lvl8pPr lvl="7" rtl="0" algn="ctr">
              <a:lnSpc>
                <a:spcPct val="100000"/>
              </a:lnSpc>
              <a:spcBef>
                <a:spcPts val="0"/>
              </a:spcBef>
              <a:spcAft>
                <a:spcPts val="0"/>
              </a:spcAft>
              <a:buClr>
                <a:schemeClr val="lt2"/>
              </a:buClr>
              <a:buSzPts val="1200"/>
              <a:buNone/>
              <a:defRPr sz="1200">
                <a:solidFill>
                  <a:schemeClr val="lt2"/>
                </a:solidFill>
              </a:defRPr>
            </a:lvl8pPr>
            <a:lvl9pPr lvl="8" rtl="0" algn="ctr">
              <a:lnSpc>
                <a:spcPct val="100000"/>
              </a:lnSpc>
              <a:spcBef>
                <a:spcPts val="0"/>
              </a:spcBef>
              <a:spcAft>
                <a:spcPts val="0"/>
              </a:spcAft>
              <a:buClr>
                <a:schemeClr val="lt2"/>
              </a:buClr>
              <a:buSzPts val="1200"/>
              <a:buNone/>
              <a:defRPr sz="1200">
                <a:solidFill>
                  <a:schemeClr val="lt2"/>
                </a:solidFill>
              </a:defRPr>
            </a:lvl9pPr>
          </a:lstStyle>
          <a:p/>
        </p:txBody>
      </p:sp>
      <p:sp>
        <p:nvSpPr>
          <p:cNvPr id="479" name="Google Shape;479;p28"/>
          <p:cNvSpPr txBox="1"/>
          <p:nvPr>
            <p:ph idx="5" type="title"/>
          </p:nvPr>
        </p:nvSpPr>
        <p:spPr>
          <a:xfrm>
            <a:off x="1896018" y="3269475"/>
            <a:ext cx="2183400" cy="4371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1600"/>
              <a:buNone/>
              <a:defRPr sz="1600">
                <a:solidFill>
                  <a:schemeClr val="lt2"/>
                </a:solidFill>
              </a:defRPr>
            </a:lvl1pPr>
            <a:lvl2pPr lvl="1" rtl="0" algn="ctr">
              <a:spcBef>
                <a:spcPts val="0"/>
              </a:spcBef>
              <a:spcAft>
                <a:spcPts val="0"/>
              </a:spcAft>
              <a:buClr>
                <a:schemeClr val="lt2"/>
              </a:buClr>
              <a:buSzPts val="1400"/>
              <a:buNone/>
              <a:defRPr sz="1400">
                <a:solidFill>
                  <a:schemeClr val="lt2"/>
                </a:solidFill>
              </a:defRPr>
            </a:lvl2pPr>
            <a:lvl3pPr lvl="2" rtl="0" algn="ctr">
              <a:spcBef>
                <a:spcPts val="0"/>
              </a:spcBef>
              <a:spcAft>
                <a:spcPts val="0"/>
              </a:spcAft>
              <a:buClr>
                <a:schemeClr val="lt2"/>
              </a:buClr>
              <a:buSzPts val="1400"/>
              <a:buNone/>
              <a:defRPr sz="1400">
                <a:solidFill>
                  <a:schemeClr val="lt2"/>
                </a:solidFill>
              </a:defRPr>
            </a:lvl3pPr>
            <a:lvl4pPr lvl="3" rtl="0" algn="ctr">
              <a:spcBef>
                <a:spcPts val="0"/>
              </a:spcBef>
              <a:spcAft>
                <a:spcPts val="0"/>
              </a:spcAft>
              <a:buClr>
                <a:schemeClr val="lt2"/>
              </a:buClr>
              <a:buSzPts val="1400"/>
              <a:buNone/>
              <a:defRPr sz="1400">
                <a:solidFill>
                  <a:schemeClr val="lt2"/>
                </a:solidFill>
              </a:defRPr>
            </a:lvl4pPr>
            <a:lvl5pPr lvl="4" rtl="0" algn="ctr">
              <a:spcBef>
                <a:spcPts val="0"/>
              </a:spcBef>
              <a:spcAft>
                <a:spcPts val="0"/>
              </a:spcAft>
              <a:buClr>
                <a:schemeClr val="lt2"/>
              </a:buClr>
              <a:buSzPts val="1400"/>
              <a:buNone/>
              <a:defRPr sz="1400">
                <a:solidFill>
                  <a:schemeClr val="lt2"/>
                </a:solidFill>
              </a:defRPr>
            </a:lvl5pPr>
            <a:lvl6pPr lvl="5" rtl="0" algn="ctr">
              <a:spcBef>
                <a:spcPts val="0"/>
              </a:spcBef>
              <a:spcAft>
                <a:spcPts val="0"/>
              </a:spcAft>
              <a:buClr>
                <a:schemeClr val="lt2"/>
              </a:buClr>
              <a:buSzPts val="1400"/>
              <a:buNone/>
              <a:defRPr sz="1400">
                <a:solidFill>
                  <a:schemeClr val="lt2"/>
                </a:solidFill>
              </a:defRPr>
            </a:lvl6pPr>
            <a:lvl7pPr lvl="6" rtl="0" algn="ctr">
              <a:spcBef>
                <a:spcPts val="0"/>
              </a:spcBef>
              <a:spcAft>
                <a:spcPts val="0"/>
              </a:spcAft>
              <a:buClr>
                <a:schemeClr val="lt2"/>
              </a:buClr>
              <a:buSzPts val="1400"/>
              <a:buNone/>
              <a:defRPr sz="1400">
                <a:solidFill>
                  <a:schemeClr val="lt2"/>
                </a:solidFill>
              </a:defRPr>
            </a:lvl7pPr>
            <a:lvl8pPr lvl="7" rtl="0" algn="ctr">
              <a:spcBef>
                <a:spcPts val="0"/>
              </a:spcBef>
              <a:spcAft>
                <a:spcPts val="0"/>
              </a:spcAft>
              <a:buClr>
                <a:schemeClr val="lt2"/>
              </a:buClr>
              <a:buSzPts val="1400"/>
              <a:buNone/>
              <a:defRPr sz="1400">
                <a:solidFill>
                  <a:schemeClr val="lt2"/>
                </a:solidFill>
              </a:defRPr>
            </a:lvl8pPr>
            <a:lvl9pPr lvl="8" rtl="0" algn="ctr">
              <a:spcBef>
                <a:spcPts val="0"/>
              </a:spcBef>
              <a:spcAft>
                <a:spcPts val="0"/>
              </a:spcAft>
              <a:buClr>
                <a:schemeClr val="lt2"/>
              </a:buClr>
              <a:buSzPts val="1400"/>
              <a:buNone/>
              <a:defRPr sz="1400">
                <a:solidFill>
                  <a:schemeClr val="lt2"/>
                </a:solidFill>
              </a:defRPr>
            </a:lvl9pPr>
          </a:lstStyle>
          <a:p/>
        </p:txBody>
      </p:sp>
      <p:sp>
        <p:nvSpPr>
          <p:cNvPr id="480" name="Google Shape;480;p28"/>
          <p:cNvSpPr txBox="1"/>
          <p:nvPr>
            <p:ph idx="6" type="subTitle"/>
          </p:nvPr>
        </p:nvSpPr>
        <p:spPr>
          <a:xfrm>
            <a:off x="1896046" y="3630400"/>
            <a:ext cx="2183400" cy="606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200"/>
              <a:buNone/>
              <a:defRPr sz="1200">
                <a:solidFill>
                  <a:schemeClr val="lt2"/>
                </a:solidFill>
              </a:defRPr>
            </a:lvl1pPr>
            <a:lvl2pPr lvl="1" rtl="0" algn="ctr">
              <a:lnSpc>
                <a:spcPct val="100000"/>
              </a:lnSpc>
              <a:spcBef>
                <a:spcPts val="0"/>
              </a:spcBef>
              <a:spcAft>
                <a:spcPts val="0"/>
              </a:spcAft>
              <a:buClr>
                <a:schemeClr val="lt2"/>
              </a:buClr>
              <a:buSzPts val="1200"/>
              <a:buNone/>
              <a:defRPr sz="1200">
                <a:solidFill>
                  <a:schemeClr val="lt2"/>
                </a:solidFill>
              </a:defRPr>
            </a:lvl2pPr>
            <a:lvl3pPr lvl="2" rtl="0" algn="ctr">
              <a:lnSpc>
                <a:spcPct val="100000"/>
              </a:lnSpc>
              <a:spcBef>
                <a:spcPts val="0"/>
              </a:spcBef>
              <a:spcAft>
                <a:spcPts val="0"/>
              </a:spcAft>
              <a:buClr>
                <a:schemeClr val="lt2"/>
              </a:buClr>
              <a:buSzPts val="1200"/>
              <a:buNone/>
              <a:defRPr sz="1200">
                <a:solidFill>
                  <a:schemeClr val="lt2"/>
                </a:solidFill>
              </a:defRPr>
            </a:lvl3pPr>
            <a:lvl4pPr lvl="3" rtl="0" algn="ctr">
              <a:lnSpc>
                <a:spcPct val="100000"/>
              </a:lnSpc>
              <a:spcBef>
                <a:spcPts val="0"/>
              </a:spcBef>
              <a:spcAft>
                <a:spcPts val="0"/>
              </a:spcAft>
              <a:buClr>
                <a:schemeClr val="lt2"/>
              </a:buClr>
              <a:buSzPts val="1200"/>
              <a:buNone/>
              <a:defRPr sz="1200">
                <a:solidFill>
                  <a:schemeClr val="lt2"/>
                </a:solidFill>
              </a:defRPr>
            </a:lvl4pPr>
            <a:lvl5pPr lvl="4" rtl="0" algn="ctr">
              <a:lnSpc>
                <a:spcPct val="100000"/>
              </a:lnSpc>
              <a:spcBef>
                <a:spcPts val="0"/>
              </a:spcBef>
              <a:spcAft>
                <a:spcPts val="0"/>
              </a:spcAft>
              <a:buClr>
                <a:schemeClr val="lt2"/>
              </a:buClr>
              <a:buSzPts val="1200"/>
              <a:buNone/>
              <a:defRPr sz="1200">
                <a:solidFill>
                  <a:schemeClr val="lt2"/>
                </a:solidFill>
              </a:defRPr>
            </a:lvl5pPr>
            <a:lvl6pPr lvl="5" rtl="0" algn="ctr">
              <a:lnSpc>
                <a:spcPct val="100000"/>
              </a:lnSpc>
              <a:spcBef>
                <a:spcPts val="0"/>
              </a:spcBef>
              <a:spcAft>
                <a:spcPts val="0"/>
              </a:spcAft>
              <a:buClr>
                <a:schemeClr val="lt2"/>
              </a:buClr>
              <a:buSzPts val="1200"/>
              <a:buNone/>
              <a:defRPr sz="1200">
                <a:solidFill>
                  <a:schemeClr val="lt2"/>
                </a:solidFill>
              </a:defRPr>
            </a:lvl6pPr>
            <a:lvl7pPr lvl="6" rtl="0" algn="ctr">
              <a:lnSpc>
                <a:spcPct val="100000"/>
              </a:lnSpc>
              <a:spcBef>
                <a:spcPts val="0"/>
              </a:spcBef>
              <a:spcAft>
                <a:spcPts val="0"/>
              </a:spcAft>
              <a:buClr>
                <a:schemeClr val="lt2"/>
              </a:buClr>
              <a:buSzPts val="1200"/>
              <a:buNone/>
              <a:defRPr sz="1200">
                <a:solidFill>
                  <a:schemeClr val="lt2"/>
                </a:solidFill>
              </a:defRPr>
            </a:lvl7pPr>
            <a:lvl8pPr lvl="7" rtl="0" algn="ctr">
              <a:lnSpc>
                <a:spcPct val="100000"/>
              </a:lnSpc>
              <a:spcBef>
                <a:spcPts val="0"/>
              </a:spcBef>
              <a:spcAft>
                <a:spcPts val="0"/>
              </a:spcAft>
              <a:buClr>
                <a:schemeClr val="lt2"/>
              </a:buClr>
              <a:buSzPts val="1200"/>
              <a:buNone/>
              <a:defRPr sz="1200">
                <a:solidFill>
                  <a:schemeClr val="lt2"/>
                </a:solidFill>
              </a:defRPr>
            </a:lvl8pPr>
            <a:lvl9pPr lvl="8" rtl="0" algn="ctr">
              <a:lnSpc>
                <a:spcPct val="100000"/>
              </a:lnSpc>
              <a:spcBef>
                <a:spcPts val="0"/>
              </a:spcBef>
              <a:spcAft>
                <a:spcPts val="0"/>
              </a:spcAft>
              <a:buClr>
                <a:schemeClr val="lt2"/>
              </a:buClr>
              <a:buSzPts val="1200"/>
              <a:buNone/>
              <a:defRPr sz="1200">
                <a:solidFill>
                  <a:schemeClr val="lt2"/>
                </a:solidFill>
              </a:defRPr>
            </a:lvl9pPr>
          </a:lstStyle>
          <a:p/>
        </p:txBody>
      </p:sp>
      <p:sp>
        <p:nvSpPr>
          <p:cNvPr id="481" name="Google Shape;481;p28"/>
          <p:cNvSpPr txBox="1"/>
          <p:nvPr>
            <p:ph idx="7" type="title"/>
          </p:nvPr>
        </p:nvSpPr>
        <p:spPr>
          <a:xfrm>
            <a:off x="5064554" y="3269475"/>
            <a:ext cx="2183400" cy="4371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1600"/>
              <a:buNone/>
              <a:defRPr sz="1600">
                <a:solidFill>
                  <a:schemeClr val="lt2"/>
                </a:solidFill>
              </a:defRPr>
            </a:lvl1pPr>
            <a:lvl2pPr lvl="1" rtl="0" algn="ctr">
              <a:spcBef>
                <a:spcPts val="0"/>
              </a:spcBef>
              <a:spcAft>
                <a:spcPts val="0"/>
              </a:spcAft>
              <a:buClr>
                <a:schemeClr val="lt2"/>
              </a:buClr>
              <a:buSzPts val="1400"/>
              <a:buNone/>
              <a:defRPr sz="1400">
                <a:solidFill>
                  <a:schemeClr val="lt2"/>
                </a:solidFill>
              </a:defRPr>
            </a:lvl2pPr>
            <a:lvl3pPr lvl="2" rtl="0" algn="ctr">
              <a:spcBef>
                <a:spcPts val="0"/>
              </a:spcBef>
              <a:spcAft>
                <a:spcPts val="0"/>
              </a:spcAft>
              <a:buClr>
                <a:schemeClr val="lt2"/>
              </a:buClr>
              <a:buSzPts val="1400"/>
              <a:buNone/>
              <a:defRPr sz="1400">
                <a:solidFill>
                  <a:schemeClr val="lt2"/>
                </a:solidFill>
              </a:defRPr>
            </a:lvl3pPr>
            <a:lvl4pPr lvl="3" rtl="0" algn="ctr">
              <a:spcBef>
                <a:spcPts val="0"/>
              </a:spcBef>
              <a:spcAft>
                <a:spcPts val="0"/>
              </a:spcAft>
              <a:buClr>
                <a:schemeClr val="lt2"/>
              </a:buClr>
              <a:buSzPts val="1400"/>
              <a:buNone/>
              <a:defRPr sz="1400">
                <a:solidFill>
                  <a:schemeClr val="lt2"/>
                </a:solidFill>
              </a:defRPr>
            </a:lvl4pPr>
            <a:lvl5pPr lvl="4" rtl="0" algn="ctr">
              <a:spcBef>
                <a:spcPts val="0"/>
              </a:spcBef>
              <a:spcAft>
                <a:spcPts val="0"/>
              </a:spcAft>
              <a:buClr>
                <a:schemeClr val="lt2"/>
              </a:buClr>
              <a:buSzPts val="1400"/>
              <a:buNone/>
              <a:defRPr sz="1400">
                <a:solidFill>
                  <a:schemeClr val="lt2"/>
                </a:solidFill>
              </a:defRPr>
            </a:lvl5pPr>
            <a:lvl6pPr lvl="5" rtl="0" algn="ctr">
              <a:spcBef>
                <a:spcPts val="0"/>
              </a:spcBef>
              <a:spcAft>
                <a:spcPts val="0"/>
              </a:spcAft>
              <a:buClr>
                <a:schemeClr val="lt2"/>
              </a:buClr>
              <a:buSzPts val="1400"/>
              <a:buNone/>
              <a:defRPr sz="1400">
                <a:solidFill>
                  <a:schemeClr val="lt2"/>
                </a:solidFill>
              </a:defRPr>
            </a:lvl6pPr>
            <a:lvl7pPr lvl="6" rtl="0" algn="ctr">
              <a:spcBef>
                <a:spcPts val="0"/>
              </a:spcBef>
              <a:spcAft>
                <a:spcPts val="0"/>
              </a:spcAft>
              <a:buClr>
                <a:schemeClr val="lt2"/>
              </a:buClr>
              <a:buSzPts val="1400"/>
              <a:buNone/>
              <a:defRPr sz="1400">
                <a:solidFill>
                  <a:schemeClr val="lt2"/>
                </a:solidFill>
              </a:defRPr>
            </a:lvl7pPr>
            <a:lvl8pPr lvl="7" rtl="0" algn="ctr">
              <a:spcBef>
                <a:spcPts val="0"/>
              </a:spcBef>
              <a:spcAft>
                <a:spcPts val="0"/>
              </a:spcAft>
              <a:buClr>
                <a:schemeClr val="lt2"/>
              </a:buClr>
              <a:buSzPts val="1400"/>
              <a:buNone/>
              <a:defRPr sz="1400">
                <a:solidFill>
                  <a:schemeClr val="lt2"/>
                </a:solidFill>
              </a:defRPr>
            </a:lvl8pPr>
            <a:lvl9pPr lvl="8" rtl="0" algn="ctr">
              <a:spcBef>
                <a:spcPts val="0"/>
              </a:spcBef>
              <a:spcAft>
                <a:spcPts val="0"/>
              </a:spcAft>
              <a:buClr>
                <a:schemeClr val="lt2"/>
              </a:buClr>
              <a:buSzPts val="1400"/>
              <a:buNone/>
              <a:defRPr sz="1400">
                <a:solidFill>
                  <a:schemeClr val="lt2"/>
                </a:solidFill>
              </a:defRPr>
            </a:lvl9pPr>
          </a:lstStyle>
          <a:p/>
        </p:txBody>
      </p:sp>
      <p:sp>
        <p:nvSpPr>
          <p:cNvPr id="482" name="Google Shape;482;p28"/>
          <p:cNvSpPr txBox="1"/>
          <p:nvPr>
            <p:ph idx="8" type="subTitle"/>
          </p:nvPr>
        </p:nvSpPr>
        <p:spPr>
          <a:xfrm>
            <a:off x="5064582" y="3630400"/>
            <a:ext cx="2183400" cy="606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200"/>
              <a:buNone/>
              <a:defRPr sz="1200">
                <a:solidFill>
                  <a:schemeClr val="lt2"/>
                </a:solidFill>
              </a:defRPr>
            </a:lvl1pPr>
            <a:lvl2pPr lvl="1" rtl="0" algn="ctr">
              <a:lnSpc>
                <a:spcPct val="100000"/>
              </a:lnSpc>
              <a:spcBef>
                <a:spcPts val="0"/>
              </a:spcBef>
              <a:spcAft>
                <a:spcPts val="0"/>
              </a:spcAft>
              <a:buClr>
                <a:schemeClr val="lt2"/>
              </a:buClr>
              <a:buSzPts val="1200"/>
              <a:buNone/>
              <a:defRPr sz="1200">
                <a:solidFill>
                  <a:schemeClr val="lt2"/>
                </a:solidFill>
              </a:defRPr>
            </a:lvl2pPr>
            <a:lvl3pPr lvl="2" rtl="0" algn="ctr">
              <a:lnSpc>
                <a:spcPct val="100000"/>
              </a:lnSpc>
              <a:spcBef>
                <a:spcPts val="0"/>
              </a:spcBef>
              <a:spcAft>
                <a:spcPts val="0"/>
              </a:spcAft>
              <a:buClr>
                <a:schemeClr val="lt2"/>
              </a:buClr>
              <a:buSzPts val="1200"/>
              <a:buNone/>
              <a:defRPr sz="1200">
                <a:solidFill>
                  <a:schemeClr val="lt2"/>
                </a:solidFill>
              </a:defRPr>
            </a:lvl3pPr>
            <a:lvl4pPr lvl="3" rtl="0" algn="ctr">
              <a:lnSpc>
                <a:spcPct val="100000"/>
              </a:lnSpc>
              <a:spcBef>
                <a:spcPts val="0"/>
              </a:spcBef>
              <a:spcAft>
                <a:spcPts val="0"/>
              </a:spcAft>
              <a:buClr>
                <a:schemeClr val="lt2"/>
              </a:buClr>
              <a:buSzPts val="1200"/>
              <a:buNone/>
              <a:defRPr sz="1200">
                <a:solidFill>
                  <a:schemeClr val="lt2"/>
                </a:solidFill>
              </a:defRPr>
            </a:lvl4pPr>
            <a:lvl5pPr lvl="4" rtl="0" algn="ctr">
              <a:lnSpc>
                <a:spcPct val="100000"/>
              </a:lnSpc>
              <a:spcBef>
                <a:spcPts val="0"/>
              </a:spcBef>
              <a:spcAft>
                <a:spcPts val="0"/>
              </a:spcAft>
              <a:buClr>
                <a:schemeClr val="lt2"/>
              </a:buClr>
              <a:buSzPts val="1200"/>
              <a:buNone/>
              <a:defRPr sz="1200">
                <a:solidFill>
                  <a:schemeClr val="lt2"/>
                </a:solidFill>
              </a:defRPr>
            </a:lvl5pPr>
            <a:lvl6pPr lvl="5" rtl="0" algn="ctr">
              <a:lnSpc>
                <a:spcPct val="100000"/>
              </a:lnSpc>
              <a:spcBef>
                <a:spcPts val="0"/>
              </a:spcBef>
              <a:spcAft>
                <a:spcPts val="0"/>
              </a:spcAft>
              <a:buClr>
                <a:schemeClr val="lt2"/>
              </a:buClr>
              <a:buSzPts val="1200"/>
              <a:buNone/>
              <a:defRPr sz="1200">
                <a:solidFill>
                  <a:schemeClr val="lt2"/>
                </a:solidFill>
              </a:defRPr>
            </a:lvl6pPr>
            <a:lvl7pPr lvl="6" rtl="0" algn="ctr">
              <a:lnSpc>
                <a:spcPct val="100000"/>
              </a:lnSpc>
              <a:spcBef>
                <a:spcPts val="0"/>
              </a:spcBef>
              <a:spcAft>
                <a:spcPts val="0"/>
              </a:spcAft>
              <a:buClr>
                <a:schemeClr val="lt2"/>
              </a:buClr>
              <a:buSzPts val="1200"/>
              <a:buNone/>
              <a:defRPr sz="1200">
                <a:solidFill>
                  <a:schemeClr val="lt2"/>
                </a:solidFill>
              </a:defRPr>
            </a:lvl7pPr>
            <a:lvl8pPr lvl="7" rtl="0" algn="ctr">
              <a:lnSpc>
                <a:spcPct val="100000"/>
              </a:lnSpc>
              <a:spcBef>
                <a:spcPts val="0"/>
              </a:spcBef>
              <a:spcAft>
                <a:spcPts val="0"/>
              </a:spcAft>
              <a:buClr>
                <a:schemeClr val="lt2"/>
              </a:buClr>
              <a:buSzPts val="1200"/>
              <a:buNone/>
              <a:defRPr sz="1200">
                <a:solidFill>
                  <a:schemeClr val="lt2"/>
                </a:solidFill>
              </a:defRPr>
            </a:lvl8pPr>
            <a:lvl9pPr lvl="8" rtl="0" algn="ctr">
              <a:lnSpc>
                <a:spcPct val="100000"/>
              </a:lnSpc>
              <a:spcBef>
                <a:spcPts val="0"/>
              </a:spcBef>
              <a:spcAft>
                <a:spcPts val="0"/>
              </a:spcAft>
              <a:buClr>
                <a:schemeClr val="lt2"/>
              </a:buClr>
              <a:buSzPts val="1200"/>
              <a:buNone/>
              <a:defRPr sz="1200">
                <a:solidFill>
                  <a:schemeClr val="lt2"/>
                </a:solidFill>
              </a:defRPr>
            </a:lvl9pPr>
          </a:lstStyle>
          <a:p/>
        </p:txBody>
      </p:sp>
      <p:grpSp>
        <p:nvGrpSpPr>
          <p:cNvPr id="483" name="Google Shape;483;p28"/>
          <p:cNvGrpSpPr/>
          <p:nvPr/>
        </p:nvGrpSpPr>
        <p:grpSpPr>
          <a:xfrm>
            <a:off x="54976" y="4790318"/>
            <a:ext cx="5173381" cy="298315"/>
            <a:chOff x="60675" y="4631750"/>
            <a:chExt cx="5865511" cy="338226"/>
          </a:xfrm>
        </p:grpSpPr>
        <p:sp>
          <p:nvSpPr>
            <p:cNvPr id="484" name="Google Shape;484;p28"/>
            <p:cNvSpPr/>
            <p:nvPr/>
          </p:nvSpPr>
          <p:spPr>
            <a:xfrm>
              <a:off x="60675" y="4845000"/>
              <a:ext cx="129975" cy="124976"/>
            </a:xfrm>
            <a:custGeom>
              <a:rect b="b" l="l" r="r" t="t"/>
              <a:pathLst>
                <a:path extrusionOk="0" h="3075" w="3198">
                  <a:moveTo>
                    <a:pt x="1660" y="1"/>
                  </a:moveTo>
                  <a:cubicBezTo>
                    <a:pt x="1037" y="1"/>
                    <a:pt x="476" y="375"/>
                    <a:pt x="239" y="950"/>
                  </a:cubicBezTo>
                  <a:cubicBezTo>
                    <a:pt x="1" y="1524"/>
                    <a:pt x="132" y="2185"/>
                    <a:pt x="572" y="2624"/>
                  </a:cubicBezTo>
                  <a:cubicBezTo>
                    <a:pt x="867" y="2919"/>
                    <a:pt x="1260" y="3075"/>
                    <a:pt x="1660" y="3075"/>
                  </a:cubicBezTo>
                  <a:cubicBezTo>
                    <a:pt x="1858" y="3075"/>
                    <a:pt x="2057" y="3037"/>
                    <a:pt x="2247" y="2958"/>
                  </a:cubicBezTo>
                  <a:cubicBezTo>
                    <a:pt x="2822" y="2720"/>
                    <a:pt x="3197" y="2159"/>
                    <a:pt x="3197" y="1538"/>
                  </a:cubicBezTo>
                  <a:cubicBezTo>
                    <a:pt x="3197" y="688"/>
                    <a:pt x="2508" y="1"/>
                    <a:pt x="166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28"/>
            <p:cNvSpPr/>
            <p:nvPr/>
          </p:nvSpPr>
          <p:spPr>
            <a:xfrm>
              <a:off x="351270" y="4845000"/>
              <a:ext cx="129934" cy="124976"/>
            </a:xfrm>
            <a:custGeom>
              <a:rect b="b" l="l" r="r" t="t"/>
              <a:pathLst>
                <a:path extrusionOk="0" h="3075" w="3197">
                  <a:moveTo>
                    <a:pt x="1658" y="1"/>
                  </a:moveTo>
                  <a:cubicBezTo>
                    <a:pt x="1037" y="1"/>
                    <a:pt x="476" y="375"/>
                    <a:pt x="237" y="950"/>
                  </a:cubicBezTo>
                  <a:cubicBezTo>
                    <a:pt x="0" y="1524"/>
                    <a:pt x="131" y="2185"/>
                    <a:pt x="571" y="2624"/>
                  </a:cubicBezTo>
                  <a:cubicBezTo>
                    <a:pt x="866" y="2919"/>
                    <a:pt x="1260" y="3075"/>
                    <a:pt x="1660" y="3075"/>
                  </a:cubicBezTo>
                  <a:cubicBezTo>
                    <a:pt x="1858" y="3075"/>
                    <a:pt x="2057" y="3037"/>
                    <a:pt x="2247" y="2958"/>
                  </a:cubicBezTo>
                  <a:cubicBezTo>
                    <a:pt x="2821" y="2720"/>
                    <a:pt x="3197" y="2159"/>
                    <a:pt x="3197" y="1538"/>
                  </a:cubicBezTo>
                  <a:cubicBezTo>
                    <a:pt x="3195" y="688"/>
                    <a:pt x="2508" y="1"/>
                    <a:pt x="1658"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28"/>
            <p:cNvSpPr/>
            <p:nvPr/>
          </p:nvSpPr>
          <p:spPr>
            <a:xfrm>
              <a:off x="641824" y="4845000"/>
              <a:ext cx="129893" cy="124976"/>
            </a:xfrm>
            <a:custGeom>
              <a:rect b="b" l="l" r="r" t="t"/>
              <a:pathLst>
                <a:path extrusionOk="0" h="3075" w="3196">
                  <a:moveTo>
                    <a:pt x="1659" y="1"/>
                  </a:moveTo>
                  <a:cubicBezTo>
                    <a:pt x="1037" y="1"/>
                    <a:pt x="476" y="375"/>
                    <a:pt x="238" y="950"/>
                  </a:cubicBezTo>
                  <a:cubicBezTo>
                    <a:pt x="1" y="1524"/>
                    <a:pt x="132" y="2185"/>
                    <a:pt x="572" y="2624"/>
                  </a:cubicBezTo>
                  <a:cubicBezTo>
                    <a:pt x="866" y="2919"/>
                    <a:pt x="1259" y="3075"/>
                    <a:pt x="1659" y="3075"/>
                  </a:cubicBezTo>
                  <a:cubicBezTo>
                    <a:pt x="1857" y="3075"/>
                    <a:pt x="2057" y="3037"/>
                    <a:pt x="2247" y="2958"/>
                  </a:cubicBezTo>
                  <a:cubicBezTo>
                    <a:pt x="2822" y="2720"/>
                    <a:pt x="3196" y="2159"/>
                    <a:pt x="3196" y="1538"/>
                  </a:cubicBezTo>
                  <a:cubicBezTo>
                    <a:pt x="3196" y="688"/>
                    <a:pt x="2508" y="1"/>
                    <a:pt x="1659"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28"/>
            <p:cNvSpPr/>
            <p:nvPr/>
          </p:nvSpPr>
          <p:spPr>
            <a:xfrm>
              <a:off x="932337" y="4845000"/>
              <a:ext cx="129975" cy="124976"/>
            </a:xfrm>
            <a:custGeom>
              <a:rect b="b" l="l" r="r" t="t"/>
              <a:pathLst>
                <a:path extrusionOk="0" h="3075" w="3198">
                  <a:moveTo>
                    <a:pt x="1660" y="1"/>
                  </a:moveTo>
                  <a:cubicBezTo>
                    <a:pt x="1037" y="1"/>
                    <a:pt x="478" y="375"/>
                    <a:pt x="239" y="950"/>
                  </a:cubicBezTo>
                  <a:cubicBezTo>
                    <a:pt x="1" y="1524"/>
                    <a:pt x="133" y="2185"/>
                    <a:pt x="572" y="2624"/>
                  </a:cubicBezTo>
                  <a:cubicBezTo>
                    <a:pt x="867" y="2919"/>
                    <a:pt x="1260" y="3075"/>
                    <a:pt x="1660" y="3075"/>
                  </a:cubicBezTo>
                  <a:cubicBezTo>
                    <a:pt x="1858" y="3075"/>
                    <a:pt x="2058" y="3037"/>
                    <a:pt x="2247" y="2958"/>
                  </a:cubicBezTo>
                  <a:cubicBezTo>
                    <a:pt x="2823" y="2720"/>
                    <a:pt x="3197" y="2159"/>
                    <a:pt x="3197" y="1538"/>
                  </a:cubicBezTo>
                  <a:cubicBezTo>
                    <a:pt x="3197" y="688"/>
                    <a:pt x="2508" y="1"/>
                    <a:pt x="166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28"/>
            <p:cNvSpPr/>
            <p:nvPr/>
          </p:nvSpPr>
          <p:spPr>
            <a:xfrm>
              <a:off x="1222932" y="4845000"/>
              <a:ext cx="129934" cy="124976"/>
            </a:xfrm>
            <a:custGeom>
              <a:rect b="b" l="l" r="r" t="t"/>
              <a:pathLst>
                <a:path extrusionOk="0" h="3075" w="3197">
                  <a:moveTo>
                    <a:pt x="1660" y="1"/>
                  </a:moveTo>
                  <a:cubicBezTo>
                    <a:pt x="1037" y="1"/>
                    <a:pt x="476" y="375"/>
                    <a:pt x="239" y="950"/>
                  </a:cubicBezTo>
                  <a:cubicBezTo>
                    <a:pt x="0" y="1524"/>
                    <a:pt x="131" y="2185"/>
                    <a:pt x="572" y="2624"/>
                  </a:cubicBezTo>
                  <a:cubicBezTo>
                    <a:pt x="866" y="2919"/>
                    <a:pt x="1260" y="3075"/>
                    <a:pt x="1660" y="3075"/>
                  </a:cubicBezTo>
                  <a:cubicBezTo>
                    <a:pt x="1858" y="3075"/>
                    <a:pt x="2057" y="3037"/>
                    <a:pt x="2247" y="2958"/>
                  </a:cubicBezTo>
                  <a:cubicBezTo>
                    <a:pt x="2821" y="2720"/>
                    <a:pt x="3197" y="2159"/>
                    <a:pt x="3197" y="1538"/>
                  </a:cubicBezTo>
                  <a:cubicBezTo>
                    <a:pt x="3197" y="688"/>
                    <a:pt x="2508" y="1"/>
                    <a:pt x="166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28"/>
            <p:cNvSpPr/>
            <p:nvPr/>
          </p:nvSpPr>
          <p:spPr>
            <a:xfrm>
              <a:off x="196584" y="4631750"/>
              <a:ext cx="129934" cy="125016"/>
            </a:xfrm>
            <a:custGeom>
              <a:rect b="b" l="l" r="r" t="t"/>
              <a:pathLst>
                <a:path extrusionOk="0" h="3076" w="3197">
                  <a:moveTo>
                    <a:pt x="1660" y="0"/>
                  </a:moveTo>
                  <a:cubicBezTo>
                    <a:pt x="1037" y="0"/>
                    <a:pt x="477" y="376"/>
                    <a:pt x="239" y="950"/>
                  </a:cubicBezTo>
                  <a:cubicBezTo>
                    <a:pt x="0" y="1524"/>
                    <a:pt x="133" y="2185"/>
                    <a:pt x="572" y="2625"/>
                  </a:cubicBezTo>
                  <a:cubicBezTo>
                    <a:pt x="866" y="2920"/>
                    <a:pt x="1259" y="3076"/>
                    <a:pt x="1658" y="3076"/>
                  </a:cubicBezTo>
                  <a:cubicBezTo>
                    <a:pt x="1857" y="3076"/>
                    <a:pt x="2057" y="3037"/>
                    <a:pt x="2247" y="2958"/>
                  </a:cubicBezTo>
                  <a:cubicBezTo>
                    <a:pt x="2823" y="2721"/>
                    <a:pt x="3197" y="2160"/>
                    <a:pt x="3197" y="1539"/>
                  </a:cubicBezTo>
                  <a:cubicBezTo>
                    <a:pt x="3197" y="689"/>
                    <a:pt x="2508" y="0"/>
                    <a:pt x="1660"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28"/>
            <p:cNvSpPr/>
            <p:nvPr/>
          </p:nvSpPr>
          <p:spPr>
            <a:xfrm>
              <a:off x="487138" y="4631750"/>
              <a:ext cx="129975" cy="125016"/>
            </a:xfrm>
            <a:custGeom>
              <a:rect b="b" l="l" r="r" t="t"/>
              <a:pathLst>
                <a:path extrusionOk="0" h="3076" w="3198">
                  <a:moveTo>
                    <a:pt x="1660" y="0"/>
                  </a:moveTo>
                  <a:cubicBezTo>
                    <a:pt x="1037" y="0"/>
                    <a:pt x="476" y="376"/>
                    <a:pt x="239" y="950"/>
                  </a:cubicBezTo>
                  <a:cubicBezTo>
                    <a:pt x="1" y="1524"/>
                    <a:pt x="132" y="2185"/>
                    <a:pt x="572" y="2625"/>
                  </a:cubicBezTo>
                  <a:cubicBezTo>
                    <a:pt x="866" y="2920"/>
                    <a:pt x="1259" y="3076"/>
                    <a:pt x="1659" y="3076"/>
                  </a:cubicBezTo>
                  <a:cubicBezTo>
                    <a:pt x="1857" y="3076"/>
                    <a:pt x="2057" y="3037"/>
                    <a:pt x="2248" y="2958"/>
                  </a:cubicBezTo>
                  <a:cubicBezTo>
                    <a:pt x="2822" y="2721"/>
                    <a:pt x="3197" y="2160"/>
                    <a:pt x="3197" y="1539"/>
                  </a:cubicBezTo>
                  <a:cubicBezTo>
                    <a:pt x="3197" y="689"/>
                    <a:pt x="2508" y="0"/>
                    <a:pt x="1660"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28"/>
            <p:cNvSpPr/>
            <p:nvPr/>
          </p:nvSpPr>
          <p:spPr>
            <a:xfrm>
              <a:off x="777733" y="4631750"/>
              <a:ext cx="129934" cy="125016"/>
            </a:xfrm>
            <a:custGeom>
              <a:rect b="b" l="l" r="r" t="t"/>
              <a:pathLst>
                <a:path extrusionOk="0" h="3076" w="3197">
                  <a:moveTo>
                    <a:pt x="1658" y="0"/>
                  </a:moveTo>
                  <a:cubicBezTo>
                    <a:pt x="1037" y="0"/>
                    <a:pt x="476" y="376"/>
                    <a:pt x="237" y="950"/>
                  </a:cubicBezTo>
                  <a:cubicBezTo>
                    <a:pt x="0" y="1524"/>
                    <a:pt x="131" y="2185"/>
                    <a:pt x="572" y="2625"/>
                  </a:cubicBezTo>
                  <a:cubicBezTo>
                    <a:pt x="866" y="2920"/>
                    <a:pt x="1259" y="3076"/>
                    <a:pt x="1658" y="3076"/>
                  </a:cubicBezTo>
                  <a:cubicBezTo>
                    <a:pt x="1857" y="3076"/>
                    <a:pt x="2057" y="3037"/>
                    <a:pt x="2247" y="2958"/>
                  </a:cubicBezTo>
                  <a:cubicBezTo>
                    <a:pt x="2821" y="2721"/>
                    <a:pt x="3197" y="2160"/>
                    <a:pt x="3197" y="1539"/>
                  </a:cubicBezTo>
                  <a:cubicBezTo>
                    <a:pt x="3195" y="689"/>
                    <a:pt x="2508" y="0"/>
                    <a:pt x="1658"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28"/>
            <p:cNvSpPr/>
            <p:nvPr/>
          </p:nvSpPr>
          <p:spPr>
            <a:xfrm>
              <a:off x="1068287" y="4631750"/>
              <a:ext cx="129893" cy="125016"/>
            </a:xfrm>
            <a:custGeom>
              <a:rect b="b" l="l" r="r" t="t"/>
              <a:pathLst>
                <a:path extrusionOk="0" h="3076" w="3196">
                  <a:moveTo>
                    <a:pt x="1659" y="0"/>
                  </a:moveTo>
                  <a:cubicBezTo>
                    <a:pt x="1037" y="0"/>
                    <a:pt x="476" y="376"/>
                    <a:pt x="238" y="950"/>
                  </a:cubicBezTo>
                  <a:cubicBezTo>
                    <a:pt x="1" y="1524"/>
                    <a:pt x="132" y="2185"/>
                    <a:pt x="572" y="2625"/>
                  </a:cubicBezTo>
                  <a:cubicBezTo>
                    <a:pt x="865" y="2920"/>
                    <a:pt x="1258" y="3076"/>
                    <a:pt x="1658" y="3076"/>
                  </a:cubicBezTo>
                  <a:cubicBezTo>
                    <a:pt x="1856" y="3076"/>
                    <a:pt x="2057" y="3037"/>
                    <a:pt x="2248" y="2958"/>
                  </a:cubicBezTo>
                  <a:cubicBezTo>
                    <a:pt x="2822" y="2721"/>
                    <a:pt x="3196" y="2160"/>
                    <a:pt x="3196" y="1539"/>
                  </a:cubicBezTo>
                  <a:cubicBezTo>
                    <a:pt x="3196" y="689"/>
                    <a:pt x="2508" y="0"/>
                    <a:pt x="165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28"/>
            <p:cNvSpPr/>
            <p:nvPr/>
          </p:nvSpPr>
          <p:spPr>
            <a:xfrm>
              <a:off x="1358800" y="4631750"/>
              <a:ext cx="129975" cy="125016"/>
            </a:xfrm>
            <a:custGeom>
              <a:rect b="b" l="l" r="r" t="t"/>
              <a:pathLst>
                <a:path extrusionOk="0" h="3076" w="3198">
                  <a:moveTo>
                    <a:pt x="1660" y="0"/>
                  </a:moveTo>
                  <a:cubicBezTo>
                    <a:pt x="1037" y="0"/>
                    <a:pt x="478" y="376"/>
                    <a:pt x="239" y="950"/>
                  </a:cubicBezTo>
                  <a:cubicBezTo>
                    <a:pt x="1" y="1524"/>
                    <a:pt x="133" y="2185"/>
                    <a:pt x="572" y="2625"/>
                  </a:cubicBezTo>
                  <a:cubicBezTo>
                    <a:pt x="866" y="2920"/>
                    <a:pt x="1259" y="3076"/>
                    <a:pt x="1659" y="3076"/>
                  </a:cubicBezTo>
                  <a:cubicBezTo>
                    <a:pt x="1857" y="3076"/>
                    <a:pt x="2057" y="3037"/>
                    <a:pt x="2248" y="2958"/>
                  </a:cubicBezTo>
                  <a:cubicBezTo>
                    <a:pt x="2823" y="2721"/>
                    <a:pt x="3197" y="2160"/>
                    <a:pt x="3197" y="1539"/>
                  </a:cubicBezTo>
                  <a:cubicBezTo>
                    <a:pt x="3197" y="689"/>
                    <a:pt x="2508" y="0"/>
                    <a:pt x="1660"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28"/>
            <p:cNvSpPr/>
            <p:nvPr/>
          </p:nvSpPr>
          <p:spPr>
            <a:xfrm>
              <a:off x="1531050" y="4845000"/>
              <a:ext cx="129975" cy="124976"/>
            </a:xfrm>
            <a:custGeom>
              <a:rect b="b" l="l" r="r" t="t"/>
              <a:pathLst>
                <a:path extrusionOk="0" h="3075" w="3198">
                  <a:moveTo>
                    <a:pt x="1660" y="1"/>
                  </a:moveTo>
                  <a:cubicBezTo>
                    <a:pt x="1037" y="1"/>
                    <a:pt x="476" y="375"/>
                    <a:pt x="239" y="950"/>
                  </a:cubicBezTo>
                  <a:cubicBezTo>
                    <a:pt x="1" y="1524"/>
                    <a:pt x="132" y="2185"/>
                    <a:pt x="572" y="2624"/>
                  </a:cubicBezTo>
                  <a:cubicBezTo>
                    <a:pt x="867" y="2919"/>
                    <a:pt x="1260" y="3075"/>
                    <a:pt x="1660" y="3075"/>
                  </a:cubicBezTo>
                  <a:cubicBezTo>
                    <a:pt x="1858" y="3075"/>
                    <a:pt x="2057" y="3037"/>
                    <a:pt x="2247" y="2958"/>
                  </a:cubicBezTo>
                  <a:cubicBezTo>
                    <a:pt x="2822" y="2720"/>
                    <a:pt x="3197" y="2159"/>
                    <a:pt x="3197" y="1538"/>
                  </a:cubicBezTo>
                  <a:cubicBezTo>
                    <a:pt x="3197" y="688"/>
                    <a:pt x="2508" y="1"/>
                    <a:pt x="166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28"/>
            <p:cNvSpPr/>
            <p:nvPr/>
          </p:nvSpPr>
          <p:spPr>
            <a:xfrm>
              <a:off x="1821645" y="4845000"/>
              <a:ext cx="129934" cy="124976"/>
            </a:xfrm>
            <a:custGeom>
              <a:rect b="b" l="l" r="r" t="t"/>
              <a:pathLst>
                <a:path extrusionOk="0" h="3075" w="3197">
                  <a:moveTo>
                    <a:pt x="1658" y="1"/>
                  </a:moveTo>
                  <a:cubicBezTo>
                    <a:pt x="1037" y="1"/>
                    <a:pt x="476" y="375"/>
                    <a:pt x="237" y="950"/>
                  </a:cubicBezTo>
                  <a:cubicBezTo>
                    <a:pt x="0" y="1524"/>
                    <a:pt x="131" y="2185"/>
                    <a:pt x="571" y="2624"/>
                  </a:cubicBezTo>
                  <a:cubicBezTo>
                    <a:pt x="866" y="2919"/>
                    <a:pt x="1260" y="3075"/>
                    <a:pt x="1660" y="3075"/>
                  </a:cubicBezTo>
                  <a:cubicBezTo>
                    <a:pt x="1858" y="3075"/>
                    <a:pt x="2057" y="3037"/>
                    <a:pt x="2247" y="2958"/>
                  </a:cubicBezTo>
                  <a:cubicBezTo>
                    <a:pt x="2821" y="2720"/>
                    <a:pt x="3197" y="2159"/>
                    <a:pt x="3197" y="1538"/>
                  </a:cubicBezTo>
                  <a:cubicBezTo>
                    <a:pt x="3195" y="688"/>
                    <a:pt x="2508" y="1"/>
                    <a:pt x="1658"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28"/>
            <p:cNvSpPr/>
            <p:nvPr/>
          </p:nvSpPr>
          <p:spPr>
            <a:xfrm>
              <a:off x="2112199" y="4845000"/>
              <a:ext cx="129893" cy="124976"/>
            </a:xfrm>
            <a:custGeom>
              <a:rect b="b" l="l" r="r" t="t"/>
              <a:pathLst>
                <a:path extrusionOk="0" h="3075" w="3196">
                  <a:moveTo>
                    <a:pt x="1659" y="1"/>
                  </a:moveTo>
                  <a:cubicBezTo>
                    <a:pt x="1037" y="1"/>
                    <a:pt x="476" y="375"/>
                    <a:pt x="238" y="950"/>
                  </a:cubicBezTo>
                  <a:cubicBezTo>
                    <a:pt x="1" y="1524"/>
                    <a:pt x="132" y="2185"/>
                    <a:pt x="572" y="2624"/>
                  </a:cubicBezTo>
                  <a:cubicBezTo>
                    <a:pt x="866" y="2919"/>
                    <a:pt x="1259" y="3075"/>
                    <a:pt x="1659" y="3075"/>
                  </a:cubicBezTo>
                  <a:cubicBezTo>
                    <a:pt x="1857" y="3075"/>
                    <a:pt x="2057" y="3037"/>
                    <a:pt x="2247" y="2958"/>
                  </a:cubicBezTo>
                  <a:cubicBezTo>
                    <a:pt x="2822" y="2720"/>
                    <a:pt x="3196" y="2159"/>
                    <a:pt x="3196" y="1538"/>
                  </a:cubicBezTo>
                  <a:cubicBezTo>
                    <a:pt x="3196" y="688"/>
                    <a:pt x="2508" y="1"/>
                    <a:pt x="1659"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28"/>
            <p:cNvSpPr/>
            <p:nvPr/>
          </p:nvSpPr>
          <p:spPr>
            <a:xfrm>
              <a:off x="2402713" y="4845000"/>
              <a:ext cx="129975" cy="124976"/>
            </a:xfrm>
            <a:custGeom>
              <a:rect b="b" l="l" r="r" t="t"/>
              <a:pathLst>
                <a:path extrusionOk="0" h="3075" w="3198">
                  <a:moveTo>
                    <a:pt x="1660" y="1"/>
                  </a:moveTo>
                  <a:cubicBezTo>
                    <a:pt x="1037" y="1"/>
                    <a:pt x="478" y="375"/>
                    <a:pt x="239" y="950"/>
                  </a:cubicBezTo>
                  <a:cubicBezTo>
                    <a:pt x="1" y="1524"/>
                    <a:pt x="133" y="2185"/>
                    <a:pt x="572" y="2624"/>
                  </a:cubicBezTo>
                  <a:cubicBezTo>
                    <a:pt x="867" y="2919"/>
                    <a:pt x="1260" y="3075"/>
                    <a:pt x="1660" y="3075"/>
                  </a:cubicBezTo>
                  <a:cubicBezTo>
                    <a:pt x="1858" y="3075"/>
                    <a:pt x="2058" y="3037"/>
                    <a:pt x="2247" y="2958"/>
                  </a:cubicBezTo>
                  <a:cubicBezTo>
                    <a:pt x="2823" y="2720"/>
                    <a:pt x="3197" y="2159"/>
                    <a:pt x="3197" y="1538"/>
                  </a:cubicBezTo>
                  <a:cubicBezTo>
                    <a:pt x="3197" y="688"/>
                    <a:pt x="2508" y="1"/>
                    <a:pt x="166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28"/>
            <p:cNvSpPr/>
            <p:nvPr/>
          </p:nvSpPr>
          <p:spPr>
            <a:xfrm>
              <a:off x="2693307" y="4845000"/>
              <a:ext cx="129934" cy="124976"/>
            </a:xfrm>
            <a:custGeom>
              <a:rect b="b" l="l" r="r" t="t"/>
              <a:pathLst>
                <a:path extrusionOk="0" h="3075" w="3197">
                  <a:moveTo>
                    <a:pt x="1660" y="1"/>
                  </a:moveTo>
                  <a:cubicBezTo>
                    <a:pt x="1037" y="1"/>
                    <a:pt x="476" y="375"/>
                    <a:pt x="239" y="950"/>
                  </a:cubicBezTo>
                  <a:cubicBezTo>
                    <a:pt x="0" y="1524"/>
                    <a:pt x="131" y="2185"/>
                    <a:pt x="572" y="2624"/>
                  </a:cubicBezTo>
                  <a:cubicBezTo>
                    <a:pt x="866" y="2919"/>
                    <a:pt x="1260" y="3075"/>
                    <a:pt x="1660" y="3075"/>
                  </a:cubicBezTo>
                  <a:cubicBezTo>
                    <a:pt x="1858" y="3075"/>
                    <a:pt x="2057" y="3037"/>
                    <a:pt x="2247" y="2958"/>
                  </a:cubicBezTo>
                  <a:cubicBezTo>
                    <a:pt x="2821" y="2720"/>
                    <a:pt x="3197" y="2159"/>
                    <a:pt x="3197" y="1538"/>
                  </a:cubicBezTo>
                  <a:cubicBezTo>
                    <a:pt x="3197" y="688"/>
                    <a:pt x="2508" y="1"/>
                    <a:pt x="166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28"/>
            <p:cNvSpPr/>
            <p:nvPr/>
          </p:nvSpPr>
          <p:spPr>
            <a:xfrm>
              <a:off x="1666959" y="4631750"/>
              <a:ext cx="129934" cy="125016"/>
            </a:xfrm>
            <a:custGeom>
              <a:rect b="b" l="l" r="r" t="t"/>
              <a:pathLst>
                <a:path extrusionOk="0" h="3076" w="3197">
                  <a:moveTo>
                    <a:pt x="1660" y="0"/>
                  </a:moveTo>
                  <a:cubicBezTo>
                    <a:pt x="1037" y="0"/>
                    <a:pt x="477" y="376"/>
                    <a:pt x="239" y="950"/>
                  </a:cubicBezTo>
                  <a:cubicBezTo>
                    <a:pt x="0" y="1524"/>
                    <a:pt x="133" y="2185"/>
                    <a:pt x="572" y="2625"/>
                  </a:cubicBezTo>
                  <a:cubicBezTo>
                    <a:pt x="866" y="2920"/>
                    <a:pt x="1259" y="3076"/>
                    <a:pt x="1658" y="3076"/>
                  </a:cubicBezTo>
                  <a:cubicBezTo>
                    <a:pt x="1857" y="3076"/>
                    <a:pt x="2057" y="3037"/>
                    <a:pt x="2247" y="2958"/>
                  </a:cubicBezTo>
                  <a:cubicBezTo>
                    <a:pt x="2823" y="2721"/>
                    <a:pt x="3197" y="2160"/>
                    <a:pt x="3197" y="1539"/>
                  </a:cubicBezTo>
                  <a:cubicBezTo>
                    <a:pt x="3197" y="689"/>
                    <a:pt x="2508" y="0"/>
                    <a:pt x="1660"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28"/>
            <p:cNvSpPr/>
            <p:nvPr/>
          </p:nvSpPr>
          <p:spPr>
            <a:xfrm>
              <a:off x="1957513" y="4631750"/>
              <a:ext cx="129975" cy="125016"/>
            </a:xfrm>
            <a:custGeom>
              <a:rect b="b" l="l" r="r" t="t"/>
              <a:pathLst>
                <a:path extrusionOk="0" h="3076" w="3198">
                  <a:moveTo>
                    <a:pt x="1660" y="0"/>
                  </a:moveTo>
                  <a:cubicBezTo>
                    <a:pt x="1037" y="0"/>
                    <a:pt x="476" y="376"/>
                    <a:pt x="239" y="950"/>
                  </a:cubicBezTo>
                  <a:cubicBezTo>
                    <a:pt x="1" y="1524"/>
                    <a:pt x="132" y="2185"/>
                    <a:pt x="572" y="2625"/>
                  </a:cubicBezTo>
                  <a:cubicBezTo>
                    <a:pt x="866" y="2920"/>
                    <a:pt x="1259" y="3076"/>
                    <a:pt x="1659" y="3076"/>
                  </a:cubicBezTo>
                  <a:cubicBezTo>
                    <a:pt x="1857" y="3076"/>
                    <a:pt x="2057" y="3037"/>
                    <a:pt x="2248" y="2958"/>
                  </a:cubicBezTo>
                  <a:cubicBezTo>
                    <a:pt x="2822" y="2721"/>
                    <a:pt x="3197" y="2160"/>
                    <a:pt x="3197" y="1539"/>
                  </a:cubicBezTo>
                  <a:cubicBezTo>
                    <a:pt x="3197" y="689"/>
                    <a:pt x="2508" y="0"/>
                    <a:pt x="1660"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28"/>
            <p:cNvSpPr/>
            <p:nvPr/>
          </p:nvSpPr>
          <p:spPr>
            <a:xfrm>
              <a:off x="2248108" y="4631750"/>
              <a:ext cx="129934" cy="125016"/>
            </a:xfrm>
            <a:custGeom>
              <a:rect b="b" l="l" r="r" t="t"/>
              <a:pathLst>
                <a:path extrusionOk="0" h="3076" w="3197">
                  <a:moveTo>
                    <a:pt x="1658" y="0"/>
                  </a:moveTo>
                  <a:cubicBezTo>
                    <a:pt x="1037" y="0"/>
                    <a:pt x="476" y="376"/>
                    <a:pt x="237" y="950"/>
                  </a:cubicBezTo>
                  <a:cubicBezTo>
                    <a:pt x="0" y="1524"/>
                    <a:pt x="131" y="2185"/>
                    <a:pt x="572" y="2625"/>
                  </a:cubicBezTo>
                  <a:cubicBezTo>
                    <a:pt x="866" y="2920"/>
                    <a:pt x="1259" y="3076"/>
                    <a:pt x="1658" y="3076"/>
                  </a:cubicBezTo>
                  <a:cubicBezTo>
                    <a:pt x="1857" y="3076"/>
                    <a:pt x="2057" y="3037"/>
                    <a:pt x="2247" y="2958"/>
                  </a:cubicBezTo>
                  <a:cubicBezTo>
                    <a:pt x="2821" y="2721"/>
                    <a:pt x="3197" y="2160"/>
                    <a:pt x="3197" y="1539"/>
                  </a:cubicBezTo>
                  <a:cubicBezTo>
                    <a:pt x="3195" y="689"/>
                    <a:pt x="2508" y="0"/>
                    <a:pt x="1658"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28"/>
            <p:cNvSpPr/>
            <p:nvPr/>
          </p:nvSpPr>
          <p:spPr>
            <a:xfrm>
              <a:off x="2538662" y="4631750"/>
              <a:ext cx="129893" cy="125016"/>
            </a:xfrm>
            <a:custGeom>
              <a:rect b="b" l="l" r="r" t="t"/>
              <a:pathLst>
                <a:path extrusionOk="0" h="3076" w="3196">
                  <a:moveTo>
                    <a:pt x="1659" y="0"/>
                  </a:moveTo>
                  <a:cubicBezTo>
                    <a:pt x="1037" y="0"/>
                    <a:pt x="476" y="376"/>
                    <a:pt x="238" y="950"/>
                  </a:cubicBezTo>
                  <a:cubicBezTo>
                    <a:pt x="1" y="1524"/>
                    <a:pt x="132" y="2185"/>
                    <a:pt x="572" y="2625"/>
                  </a:cubicBezTo>
                  <a:cubicBezTo>
                    <a:pt x="865" y="2920"/>
                    <a:pt x="1258" y="3076"/>
                    <a:pt x="1658" y="3076"/>
                  </a:cubicBezTo>
                  <a:cubicBezTo>
                    <a:pt x="1856" y="3076"/>
                    <a:pt x="2057" y="3037"/>
                    <a:pt x="2248" y="2958"/>
                  </a:cubicBezTo>
                  <a:cubicBezTo>
                    <a:pt x="2822" y="2721"/>
                    <a:pt x="3196" y="2160"/>
                    <a:pt x="3196" y="1539"/>
                  </a:cubicBezTo>
                  <a:cubicBezTo>
                    <a:pt x="3196" y="689"/>
                    <a:pt x="2508" y="0"/>
                    <a:pt x="165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28"/>
            <p:cNvSpPr/>
            <p:nvPr/>
          </p:nvSpPr>
          <p:spPr>
            <a:xfrm>
              <a:off x="2829175" y="4631750"/>
              <a:ext cx="129975" cy="125016"/>
            </a:xfrm>
            <a:custGeom>
              <a:rect b="b" l="l" r="r" t="t"/>
              <a:pathLst>
                <a:path extrusionOk="0" h="3076" w="3198">
                  <a:moveTo>
                    <a:pt x="1660" y="0"/>
                  </a:moveTo>
                  <a:cubicBezTo>
                    <a:pt x="1037" y="0"/>
                    <a:pt x="478" y="376"/>
                    <a:pt x="239" y="950"/>
                  </a:cubicBezTo>
                  <a:cubicBezTo>
                    <a:pt x="1" y="1524"/>
                    <a:pt x="133" y="2185"/>
                    <a:pt x="572" y="2625"/>
                  </a:cubicBezTo>
                  <a:cubicBezTo>
                    <a:pt x="866" y="2920"/>
                    <a:pt x="1259" y="3076"/>
                    <a:pt x="1659" y="3076"/>
                  </a:cubicBezTo>
                  <a:cubicBezTo>
                    <a:pt x="1857" y="3076"/>
                    <a:pt x="2057" y="3037"/>
                    <a:pt x="2248" y="2958"/>
                  </a:cubicBezTo>
                  <a:cubicBezTo>
                    <a:pt x="2823" y="2721"/>
                    <a:pt x="3197" y="2160"/>
                    <a:pt x="3197" y="1539"/>
                  </a:cubicBezTo>
                  <a:cubicBezTo>
                    <a:pt x="3197" y="689"/>
                    <a:pt x="2508" y="0"/>
                    <a:pt x="1660"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28"/>
            <p:cNvSpPr/>
            <p:nvPr/>
          </p:nvSpPr>
          <p:spPr>
            <a:xfrm>
              <a:off x="3027711" y="4845000"/>
              <a:ext cx="129975" cy="124976"/>
            </a:xfrm>
            <a:custGeom>
              <a:rect b="b" l="l" r="r" t="t"/>
              <a:pathLst>
                <a:path extrusionOk="0" h="3075" w="3198">
                  <a:moveTo>
                    <a:pt x="1660" y="1"/>
                  </a:moveTo>
                  <a:cubicBezTo>
                    <a:pt x="1037" y="1"/>
                    <a:pt x="476" y="375"/>
                    <a:pt x="239" y="950"/>
                  </a:cubicBezTo>
                  <a:cubicBezTo>
                    <a:pt x="1" y="1524"/>
                    <a:pt x="132" y="2185"/>
                    <a:pt x="572" y="2624"/>
                  </a:cubicBezTo>
                  <a:cubicBezTo>
                    <a:pt x="867" y="2919"/>
                    <a:pt x="1260" y="3075"/>
                    <a:pt x="1660" y="3075"/>
                  </a:cubicBezTo>
                  <a:cubicBezTo>
                    <a:pt x="1858" y="3075"/>
                    <a:pt x="2057" y="3037"/>
                    <a:pt x="2247" y="2958"/>
                  </a:cubicBezTo>
                  <a:cubicBezTo>
                    <a:pt x="2822" y="2720"/>
                    <a:pt x="3197" y="2159"/>
                    <a:pt x="3197" y="1538"/>
                  </a:cubicBezTo>
                  <a:cubicBezTo>
                    <a:pt x="3197" y="688"/>
                    <a:pt x="2508" y="1"/>
                    <a:pt x="166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28"/>
            <p:cNvSpPr/>
            <p:nvPr/>
          </p:nvSpPr>
          <p:spPr>
            <a:xfrm>
              <a:off x="3318306" y="4845000"/>
              <a:ext cx="129934" cy="124976"/>
            </a:xfrm>
            <a:custGeom>
              <a:rect b="b" l="l" r="r" t="t"/>
              <a:pathLst>
                <a:path extrusionOk="0" h="3075" w="3197">
                  <a:moveTo>
                    <a:pt x="1658" y="1"/>
                  </a:moveTo>
                  <a:cubicBezTo>
                    <a:pt x="1037" y="1"/>
                    <a:pt x="476" y="375"/>
                    <a:pt x="237" y="950"/>
                  </a:cubicBezTo>
                  <a:cubicBezTo>
                    <a:pt x="0" y="1524"/>
                    <a:pt x="131" y="2185"/>
                    <a:pt x="571" y="2624"/>
                  </a:cubicBezTo>
                  <a:cubicBezTo>
                    <a:pt x="866" y="2919"/>
                    <a:pt x="1260" y="3075"/>
                    <a:pt x="1660" y="3075"/>
                  </a:cubicBezTo>
                  <a:cubicBezTo>
                    <a:pt x="1858" y="3075"/>
                    <a:pt x="2057" y="3037"/>
                    <a:pt x="2247" y="2958"/>
                  </a:cubicBezTo>
                  <a:cubicBezTo>
                    <a:pt x="2821" y="2720"/>
                    <a:pt x="3197" y="2159"/>
                    <a:pt x="3197" y="1538"/>
                  </a:cubicBezTo>
                  <a:cubicBezTo>
                    <a:pt x="3195" y="688"/>
                    <a:pt x="2508" y="1"/>
                    <a:pt x="1658"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28"/>
            <p:cNvSpPr/>
            <p:nvPr/>
          </p:nvSpPr>
          <p:spPr>
            <a:xfrm>
              <a:off x="3608860" y="4845000"/>
              <a:ext cx="129893" cy="124976"/>
            </a:xfrm>
            <a:custGeom>
              <a:rect b="b" l="l" r="r" t="t"/>
              <a:pathLst>
                <a:path extrusionOk="0" h="3075" w="3196">
                  <a:moveTo>
                    <a:pt x="1659" y="1"/>
                  </a:moveTo>
                  <a:cubicBezTo>
                    <a:pt x="1037" y="1"/>
                    <a:pt x="476" y="375"/>
                    <a:pt x="238" y="950"/>
                  </a:cubicBezTo>
                  <a:cubicBezTo>
                    <a:pt x="1" y="1524"/>
                    <a:pt x="132" y="2185"/>
                    <a:pt x="572" y="2624"/>
                  </a:cubicBezTo>
                  <a:cubicBezTo>
                    <a:pt x="866" y="2919"/>
                    <a:pt x="1259" y="3075"/>
                    <a:pt x="1659" y="3075"/>
                  </a:cubicBezTo>
                  <a:cubicBezTo>
                    <a:pt x="1857" y="3075"/>
                    <a:pt x="2057" y="3037"/>
                    <a:pt x="2247" y="2958"/>
                  </a:cubicBezTo>
                  <a:cubicBezTo>
                    <a:pt x="2822" y="2720"/>
                    <a:pt x="3196" y="2159"/>
                    <a:pt x="3196" y="1538"/>
                  </a:cubicBezTo>
                  <a:cubicBezTo>
                    <a:pt x="3196" y="688"/>
                    <a:pt x="2508" y="1"/>
                    <a:pt x="1659"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28"/>
            <p:cNvSpPr/>
            <p:nvPr/>
          </p:nvSpPr>
          <p:spPr>
            <a:xfrm>
              <a:off x="3899373" y="4845000"/>
              <a:ext cx="129975" cy="124976"/>
            </a:xfrm>
            <a:custGeom>
              <a:rect b="b" l="l" r="r" t="t"/>
              <a:pathLst>
                <a:path extrusionOk="0" h="3075" w="3198">
                  <a:moveTo>
                    <a:pt x="1660" y="1"/>
                  </a:moveTo>
                  <a:cubicBezTo>
                    <a:pt x="1037" y="1"/>
                    <a:pt x="478" y="375"/>
                    <a:pt x="239" y="950"/>
                  </a:cubicBezTo>
                  <a:cubicBezTo>
                    <a:pt x="1" y="1524"/>
                    <a:pt x="133" y="2185"/>
                    <a:pt x="572" y="2624"/>
                  </a:cubicBezTo>
                  <a:cubicBezTo>
                    <a:pt x="867" y="2919"/>
                    <a:pt x="1260" y="3075"/>
                    <a:pt x="1660" y="3075"/>
                  </a:cubicBezTo>
                  <a:cubicBezTo>
                    <a:pt x="1858" y="3075"/>
                    <a:pt x="2058" y="3037"/>
                    <a:pt x="2247" y="2958"/>
                  </a:cubicBezTo>
                  <a:cubicBezTo>
                    <a:pt x="2823" y="2720"/>
                    <a:pt x="3197" y="2159"/>
                    <a:pt x="3197" y="1538"/>
                  </a:cubicBezTo>
                  <a:cubicBezTo>
                    <a:pt x="3197" y="688"/>
                    <a:pt x="2508" y="1"/>
                    <a:pt x="166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28"/>
            <p:cNvSpPr/>
            <p:nvPr/>
          </p:nvSpPr>
          <p:spPr>
            <a:xfrm>
              <a:off x="4189968" y="4845000"/>
              <a:ext cx="129934" cy="124976"/>
            </a:xfrm>
            <a:custGeom>
              <a:rect b="b" l="l" r="r" t="t"/>
              <a:pathLst>
                <a:path extrusionOk="0" h="3075" w="3197">
                  <a:moveTo>
                    <a:pt x="1660" y="1"/>
                  </a:moveTo>
                  <a:cubicBezTo>
                    <a:pt x="1037" y="1"/>
                    <a:pt x="476" y="375"/>
                    <a:pt x="239" y="950"/>
                  </a:cubicBezTo>
                  <a:cubicBezTo>
                    <a:pt x="0" y="1524"/>
                    <a:pt x="131" y="2185"/>
                    <a:pt x="572" y="2624"/>
                  </a:cubicBezTo>
                  <a:cubicBezTo>
                    <a:pt x="866" y="2919"/>
                    <a:pt x="1260" y="3075"/>
                    <a:pt x="1660" y="3075"/>
                  </a:cubicBezTo>
                  <a:cubicBezTo>
                    <a:pt x="1858" y="3075"/>
                    <a:pt x="2057" y="3037"/>
                    <a:pt x="2247" y="2958"/>
                  </a:cubicBezTo>
                  <a:cubicBezTo>
                    <a:pt x="2821" y="2720"/>
                    <a:pt x="3197" y="2159"/>
                    <a:pt x="3197" y="1538"/>
                  </a:cubicBezTo>
                  <a:cubicBezTo>
                    <a:pt x="3197" y="688"/>
                    <a:pt x="2508" y="1"/>
                    <a:pt x="166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28"/>
            <p:cNvSpPr/>
            <p:nvPr/>
          </p:nvSpPr>
          <p:spPr>
            <a:xfrm>
              <a:off x="3163620" y="4631750"/>
              <a:ext cx="129934" cy="125016"/>
            </a:xfrm>
            <a:custGeom>
              <a:rect b="b" l="l" r="r" t="t"/>
              <a:pathLst>
                <a:path extrusionOk="0" h="3076" w="3197">
                  <a:moveTo>
                    <a:pt x="1660" y="0"/>
                  </a:moveTo>
                  <a:cubicBezTo>
                    <a:pt x="1037" y="0"/>
                    <a:pt x="477" y="376"/>
                    <a:pt x="239" y="950"/>
                  </a:cubicBezTo>
                  <a:cubicBezTo>
                    <a:pt x="0" y="1524"/>
                    <a:pt x="133" y="2185"/>
                    <a:pt x="572" y="2625"/>
                  </a:cubicBezTo>
                  <a:cubicBezTo>
                    <a:pt x="866" y="2920"/>
                    <a:pt x="1259" y="3076"/>
                    <a:pt x="1658" y="3076"/>
                  </a:cubicBezTo>
                  <a:cubicBezTo>
                    <a:pt x="1857" y="3076"/>
                    <a:pt x="2057" y="3037"/>
                    <a:pt x="2247" y="2958"/>
                  </a:cubicBezTo>
                  <a:cubicBezTo>
                    <a:pt x="2823" y="2721"/>
                    <a:pt x="3197" y="2160"/>
                    <a:pt x="3197" y="1539"/>
                  </a:cubicBezTo>
                  <a:cubicBezTo>
                    <a:pt x="3197" y="689"/>
                    <a:pt x="2508" y="0"/>
                    <a:pt x="1660"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28"/>
            <p:cNvSpPr/>
            <p:nvPr/>
          </p:nvSpPr>
          <p:spPr>
            <a:xfrm>
              <a:off x="3454174" y="4631750"/>
              <a:ext cx="129975" cy="125016"/>
            </a:xfrm>
            <a:custGeom>
              <a:rect b="b" l="l" r="r" t="t"/>
              <a:pathLst>
                <a:path extrusionOk="0" h="3076" w="3198">
                  <a:moveTo>
                    <a:pt x="1660" y="0"/>
                  </a:moveTo>
                  <a:cubicBezTo>
                    <a:pt x="1037" y="0"/>
                    <a:pt x="476" y="376"/>
                    <a:pt x="239" y="950"/>
                  </a:cubicBezTo>
                  <a:cubicBezTo>
                    <a:pt x="1" y="1524"/>
                    <a:pt x="132" y="2185"/>
                    <a:pt x="572" y="2625"/>
                  </a:cubicBezTo>
                  <a:cubicBezTo>
                    <a:pt x="866" y="2920"/>
                    <a:pt x="1259" y="3076"/>
                    <a:pt x="1659" y="3076"/>
                  </a:cubicBezTo>
                  <a:cubicBezTo>
                    <a:pt x="1857" y="3076"/>
                    <a:pt x="2057" y="3037"/>
                    <a:pt x="2248" y="2958"/>
                  </a:cubicBezTo>
                  <a:cubicBezTo>
                    <a:pt x="2822" y="2721"/>
                    <a:pt x="3197" y="2160"/>
                    <a:pt x="3197" y="1539"/>
                  </a:cubicBezTo>
                  <a:cubicBezTo>
                    <a:pt x="3197" y="689"/>
                    <a:pt x="2508" y="0"/>
                    <a:pt x="1660"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28"/>
            <p:cNvSpPr/>
            <p:nvPr/>
          </p:nvSpPr>
          <p:spPr>
            <a:xfrm>
              <a:off x="3744769" y="4631750"/>
              <a:ext cx="129934" cy="125016"/>
            </a:xfrm>
            <a:custGeom>
              <a:rect b="b" l="l" r="r" t="t"/>
              <a:pathLst>
                <a:path extrusionOk="0" h="3076" w="3197">
                  <a:moveTo>
                    <a:pt x="1658" y="0"/>
                  </a:moveTo>
                  <a:cubicBezTo>
                    <a:pt x="1037" y="0"/>
                    <a:pt x="476" y="376"/>
                    <a:pt x="237" y="950"/>
                  </a:cubicBezTo>
                  <a:cubicBezTo>
                    <a:pt x="0" y="1524"/>
                    <a:pt x="131" y="2185"/>
                    <a:pt x="572" y="2625"/>
                  </a:cubicBezTo>
                  <a:cubicBezTo>
                    <a:pt x="866" y="2920"/>
                    <a:pt x="1259" y="3076"/>
                    <a:pt x="1658" y="3076"/>
                  </a:cubicBezTo>
                  <a:cubicBezTo>
                    <a:pt x="1857" y="3076"/>
                    <a:pt x="2057" y="3037"/>
                    <a:pt x="2247" y="2958"/>
                  </a:cubicBezTo>
                  <a:cubicBezTo>
                    <a:pt x="2821" y="2721"/>
                    <a:pt x="3197" y="2160"/>
                    <a:pt x="3197" y="1539"/>
                  </a:cubicBezTo>
                  <a:cubicBezTo>
                    <a:pt x="3195" y="689"/>
                    <a:pt x="2508" y="0"/>
                    <a:pt x="1658"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28"/>
            <p:cNvSpPr/>
            <p:nvPr/>
          </p:nvSpPr>
          <p:spPr>
            <a:xfrm>
              <a:off x="4035323" y="4631750"/>
              <a:ext cx="129893" cy="125016"/>
            </a:xfrm>
            <a:custGeom>
              <a:rect b="b" l="l" r="r" t="t"/>
              <a:pathLst>
                <a:path extrusionOk="0" h="3076" w="3196">
                  <a:moveTo>
                    <a:pt x="1659" y="0"/>
                  </a:moveTo>
                  <a:cubicBezTo>
                    <a:pt x="1037" y="0"/>
                    <a:pt x="476" y="376"/>
                    <a:pt x="238" y="950"/>
                  </a:cubicBezTo>
                  <a:cubicBezTo>
                    <a:pt x="1" y="1524"/>
                    <a:pt x="132" y="2185"/>
                    <a:pt x="572" y="2625"/>
                  </a:cubicBezTo>
                  <a:cubicBezTo>
                    <a:pt x="865" y="2920"/>
                    <a:pt x="1258" y="3076"/>
                    <a:pt x="1658" y="3076"/>
                  </a:cubicBezTo>
                  <a:cubicBezTo>
                    <a:pt x="1856" y="3076"/>
                    <a:pt x="2057" y="3037"/>
                    <a:pt x="2248" y="2958"/>
                  </a:cubicBezTo>
                  <a:cubicBezTo>
                    <a:pt x="2822" y="2721"/>
                    <a:pt x="3196" y="2160"/>
                    <a:pt x="3196" y="1539"/>
                  </a:cubicBezTo>
                  <a:cubicBezTo>
                    <a:pt x="3196" y="689"/>
                    <a:pt x="2508" y="0"/>
                    <a:pt x="165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28"/>
            <p:cNvSpPr/>
            <p:nvPr/>
          </p:nvSpPr>
          <p:spPr>
            <a:xfrm>
              <a:off x="4325836" y="4631750"/>
              <a:ext cx="129975" cy="125016"/>
            </a:xfrm>
            <a:custGeom>
              <a:rect b="b" l="l" r="r" t="t"/>
              <a:pathLst>
                <a:path extrusionOk="0" h="3076" w="3198">
                  <a:moveTo>
                    <a:pt x="1660" y="0"/>
                  </a:moveTo>
                  <a:cubicBezTo>
                    <a:pt x="1037" y="0"/>
                    <a:pt x="478" y="376"/>
                    <a:pt x="239" y="950"/>
                  </a:cubicBezTo>
                  <a:cubicBezTo>
                    <a:pt x="1" y="1524"/>
                    <a:pt x="133" y="2185"/>
                    <a:pt x="572" y="2625"/>
                  </a:cubicBezTo>
                  <a:cubicBezTo>
                    <a:pt x="866" y="2920"/>
                    <a:pt x="1259" y="3076"/>
                    <a:pt x="1659" y="3076"/>
                  </a:cubicBezTo>
                  <a:cubicBezTo>
                    <a:pt x="1857" y="3076"/>
                    <a:pt x="2057" y="3037"/>
                    <a:pt x="2248" y="2958"/>
                  </a:cubicBezTo>
                  <a:cubicBezTo>
                    <a:pt x="2823" y="2721"/>
                    <a:pt x="3197" y="2160"/>
                    <a:pt x="3197" y="1539"/>
                  </a:cubicBezTo>
                  <a:cubicBezTo>
                    <a:pt x="3197" y="689"/>
                    <a:pt x="2508" y="0"/>
                    <a:pt x="1660"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28"/>
            <p:cNvSpPr/>
            <p:nvPr/>
          </p:nvSpPr>
          <p:spPr>
            <a:xfrm>
              <a:off x="4498086" y="4845000"/>
              <a:ext cx="129975" cy="124976"/>
            </a:xfrm>
            <a:custGeom>
              <a:rect b="b" l="l" r="r" t="t"/>
              <a:pathLst>
                <a:path extrusionOk="0" h="3075" w="3198">
                  <a:moveTo>
                    <a:pt x="1660" y="1"/>
                  </a:moveTo>
                  <a:cubicBezTo>
                    <a:pt x="1037" y="1"/>
                    <a:pt x="476" y="375"/>
                    <a:pt x="239" y="950"/>
                  </a:cubicBezTo>
                  <a:cubicBezTo>
                    <a:pt x="1" y="1524"/>
                    <a:pt x="132" y="2185"/>
                    <a:pt x="572" y="2624"/>
                  </a:cubicBezTo>
                  <a:cubicBezTo>
                    <a:pt x="867" y="2919"/>
                    <a:pt x="1260" y="3075"/>
                    <a:pt x="1660" y="3075"/>
                  </a:cubicBezTo>
                  <a:cubicBezTo>
                    <a:pt x="1858" y="3075"/>
                    <a:pt x="2057" y="3037"/>
                    <a:pt x="2247" y="2958"/>
                  </a:cubicBezTo>
                  <a:cubicBezTo>
                    <a:pt x="2822" y="2720"/>
                    <a:pt x="3197" y="2159"/>
                    <a:pt x="3197" y="1538"/>
                  </a:cubicBezTo>
                  <a:cubicBezTo>
                    <a:pt x="3197" y="688"/>
                    <a:pt x="2508" y="1"/>
                    <a:pt x="166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28"/>
            <p:cNvSpPr/>
            <p:nvPr/>
          </p:nvSpPr>
          <p:spPr>
            <a:xfrm>
              <a:off x="4788681" y="4845000"/>
              <a:ext cx="129934" cy="124976"/>
            </a:xfrm>
            <a:custGeom>
              <a:rect b="b" l="l" r="r" t="t"/>
              <a:pathLst>
                <a:path extrusionOk="0" h="3075" w="3197">
                  <a:moveTo>
                    <a:pt x="1658" y="1"/>
                  </a:moveTo>
                  <a:cubicBezTo>
                    <a:pt x="1037" y="1"/>
                    <a:pt x="476" y="375"/>
                    <a:pt x="237" y="950"/>
                  </a:cubicBezTo>
                  <a:cubicBezTo>
                    <a:pt x="0" y="1524"/>
                    <a:pt x="131" y="2185"/>
                    <a:pt x="571" y="2624"/>
                  </a:cubicBezTo>
                  <a:cubicBezTo>
                    <a:pt x="866" y="2919"/>
                    <a:pt x="1260" y="3075"/>
                    <a:pt x="1660" y="3075"/>
                  </a:cubicBezTo>
                  <a:cubicBezTo>
                    <a:pt x="1858" y="3075"/>
                    <a:pt x="2057" y="3037"/>
                    <a:pt x="2247" y="2958"/>
                  </a:cubicBezTo>
                  <a:cubicBezTo>
                    <a:pt x="2821" y="2720"/>
                    <a:pt x="3197" y="2159"/>
                    <a:pt x="3197" y="1538"/>
                  </a:cubicBezTo>
                  <a:cubicBezTo>
                    <a:pt x="3195" y="688"/>
                    <a:pt x="2508" y="1"/>
                    <a:pt x="1658"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28"/>
            <p:cNvSpPr/>
            <p:nvPr/>
          </p:nvSpPr>
          <p:spPr>
            <a:xfrm>
              <a:off x="5079235" y="4845000"/>
              <a:ext cx="129893" cy="124976"/>
            </a:xfrm>
            <a:custGeom>
              <a:rect b="b" l="l" r="r" t="t"/>
              <a:pathLst>
                <a:path extrusionOk="0" h="3075" w="3196">
                  <a:moveTo>
                    <a:pt x="1659" y="1"/>
                  </a:moveTo>
                  <a:cubicBezTo>
                    <a:pt x="1037" y="1"/>
                    <a:pt x="476" y="375"/>
                    <a:pt x="238" y="950"/>
                  </a:cubicBezTo>
                  <a:cubicBezTo>
                    <a:pt x="1" y="1524"/>
                    <a:pt x="132" y="2185"/>
                    <a:pt x="572" y="2624"/>
                  </a:cubicBezTo>
                  <a:cubicBezTo>
                    <a:pt x="866" y="2919"/>
                    <a:pt x="1259" y="3075"/>
                    <a:pt x="1659" y="3075"/>
                  </a:cubicBezTo>
                  <a:cubicBezTo>
                    <a:pt x="1857" y="3075"/>
                    <a:pt x="2057" y="3037"/>
                    <a:pt x="2247" y="2958"/>
                  </a:cubicBezTo>
                  <a:cubicBezTo>
                    <a:pt x="2822" y="2720"/>
                    <a:pt x="3196" y="2159"/>
                    <a:pt x="3196" y="1538"/>
                  </a:cubicBezTo>
                  <a:cubicBezTo>
                    <a:pt x="3196" y="688"/>
                    <a:pt x="2508" y="1"/>
                    <a:pt x="1659"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28"/>
            <p:cNvSpPr/>
            <p:nvPr/>
          </p:nvSpPr>
          <p:spPr>
            <a:xfrm>
              <a:off x="5369749" y="4845000"/>
              <a:ext cx="129975" cy="124976"/>
            </a:xfrm>
            <a:custGeom>
              <a:rect b="b" l="l" r="r" t="t"/>
              <a:pathLst>
                <a:path extrusionOk="0" h="3075" w="3198">
                  <a:moveTo>
                    <a:pt x="1660" y="1"/>
                  </a:moveTo>
                  <a:cubicBezTo>
                    <a:pt x="1037" y="1"/>
                    <a:pt x="478" y="375"/>
                    <a:pt x="239" y="950"/>
                  </a:cubicBezTo>
                  <a:cubicBezTo>
                    <a:pt x="1" y="1524"/>
                    <a:pt x="133" y="2185"/>
                    <a:pt x="572" y="2624"/>
                  </a:cubicBezTo>
                  <a:cubicBezTo>
                    <a:pt x="867" y="2919"/>
                    <a:pt x="1260" y="3075"/>
                    <a:pt x="1660" y="3075"/>
                  </a:cubicBezTo>
                  <a:cubicBezTo>
                    <a:pt x="1858" y="3075"/>
                    <a:pt x="2058" y="3037"/>
                    <a:pt x="2247" y="2958"/>
                  </a:cubicBezTo>
                  <a:cubicBezTo>
                    <a:pt x="2823" y="2720"/>
                    <a:pt x="3197" y="2159"/>
                    <a:pt x="3197" y="1538"/>
                  </a:cubicBezTo>
                  <a:cubicBezTo>
                    <a:pt x="3197" y="688"/>
                    <a:pt x="2508" y="1"/>
                    <a:pt x="166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28"/>
            <p:cNvSpPr/>
            <p:nvPr/>
          </p:nvSpPr>
          <p:spPr>
            <a:xfrm>
              <a:off x="5660343" y="4845000"/>
              <a:ext cx="129934" cy="124976"/>
            </a:xfrm>
            <a:custGeom>
              <a:rect b="b" l="l" r="r" t="t"/>
              <a:pathLst>
                <a:path extrusionOk="0" h="3075" w="3197">
                  <a:moveTo>
                    <a:pt x="1660" y="1"/>
                  </a:moveTo>
                  <a:cubicBezTo>
                    <a:pt x="1037" y="1"/>
                    <a:pt x="476" y="375"/>
                    <a:pt x="239" y="950"/>
                  </a:cubicBezTo>
                  <a:cubicBezTo>
                    <a:pt x="0" y="1524"/>
                    <a:pt x="131" y="2185"/>
                    <a:pt x="572" y="2624"/>
                  </a:cubicBezTo>
                  <a:cubicBezTo>
                    <a:pt x="866" y="2919"/>
                    <a:pt x="1260" y="3075"/>
                    <a:pt x="1660" y="3075"/>
                  </a:cubicBezTo>
                  <a:cubicBezTo>
                    <a:pt x="1858" y="3075"/>
                    <a:pt x="2057" y="3037"/>
                    <a:pt x="2247" y="2958"/>
                  </a:cubicBezTo>
                  <a:cubicBezTo>
                    <a:pt x="2821" y="2720"/>
                    <a:pt x="3197" y="2159"/>
                    <a:pt x="3197" y="1538"/>
                  </a:cubicBezTo>
                  <a:cubicBezTo>
                    <a:pt x="3197" y="688"/>
                    <a:pt x="2508" y="1"/>
                    <a:pt x="166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28"/>
            <p:cNvSpPr/>
            <p:nvPr/>
          </p:nvSpPr>
          <p:spPr>
            <a:xfrm>
              <a:off x="4633995" y="4631750"/>
              <a:ext cx="129934" cy="125016"/>
            </a:xfrm>
            <a:custGeom>
              <a:rect b="b" l="l" r="r" t="t"/>
              <a:pathLst>
                <a:path extrusionOk="0" h="3076" w="3197">
                  <a:moveTo>
                    <a:pt x="1660" y="0"/>
                  </a:moveTo>
                  <a:cubicBezTo>
                    <a:pt x="1037" y="0"/>
                    <a:pt x="477" y="376"/>
                    <a:pt x="239" y="950"/>
                  </a:cubicBezTo>
                  <a:cubicBezTo>
                    <a:pt x="0" y="1524"/>
                    <a:pt x="133" y="2185"/>
                    <a:pt x="572" y="2625"/>
                  </a:cubicBezTo>
                  <a:cubicBezTo>
                    <a:pt x="866" y="2920"/>
                    <a:pt x="1259" y="3076"/>
                    <a:pt x="1658" y="3076"/>
                  </a:cubicBezTo>
                  <a:cubicBezTo>
                    <a:pt x="1857" y="3076"/>
                    <a:pt x="2057" y="3037"/>
                    <a:pt x="2247" y="2958"/>
                  </a:cubicBezTo>
                  <a:cubicBezTo>
                    <a:pt x="2823" y="2721"/>
                    <a:pt x="3197" y="2160"/>
                    <a:pt x="3197" y="1539"/>
                  </a:cubicBezTo>
                  <a:cubicBezTo>
                    <a:pt x="3197" y="689"/>
                    <a:pt x="2508" y="0"/>
                    <a:pt x="1660"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28"/>
            <p:cNvSpPr/>
            <p:nvPr/>
          </p:nvSpPr>
          <p:spPr>
            <a:xfrm>
              <a:off x="4924549" y="4631750"/>
              <a:ext cx="129975" cy="125016"/>
            </a:xfrm>
            <a:custGeom>
              <a:rect b="b" l="l" r="r" t="t"/>
              <a:pathLst>
                <a:path extrusionOk="0" h="3076" w="3198">
                  <a:moveTo>
                    <a:pt x="1660" y="0"/>
                  </a:moveTo>
                  <a:cubicBezTo>
                    <a:pt x="1037" y="0"/>
                    <a:pt x="476" y="376"/>
                    <a:pt x="239" y="950"/>
                  </a:cubicBezTo>
                  <a:cubicBezTo>
                    <a:pt x="1" y="1524"/>
                    <a:pt x="132" y="2185"/>
                    <a:pt x="572" y="2625"/>
                  </a:cubicBezTo>
                  <a:cubicBezTo>
                    <a:pt x="866" y="2920"/>
                    <a:pt x="1259" y="3076"/>
                    <a:pt x="1659" y="3076"/>
                  </a:cubicBezTo>
                  <a:cubicBezTo>
                    <a:pt x="1857" y="3076"/>
                    <a:pt x="2057" y="3037"/>
                    <a:pt x="2248" y="2958"/>
                  </a:cubicBezTo>
                  <a:cubicBezTo>
                    <a:pt x="2822" y="2721"/>
                    <a:pt x="3197" y="2160"/>
                    <a:pt x="3197" y="1539"/>
                  </a:cubicBezTo>
                  <a:cubicBezTo>
                    <a:pt x="3197" y="689"/>
                    <a:pt x="2508" y="0"/>
                    <a:pt x="1660"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28"/>
            <p:cNvSpPr/>
            <p:nvPr/>
          </p:nvSpPr>
          <p:spPr>
            <a:xfrm>
              <a:off x="5215144" y="4631750"/>
              <a:ext cx="129934" cy="125016"/>
            </a:xfrm>
            <a:custGeom>
              <a:rect b="b" l="l" r="r" t="t"/>
              <a:pathLst>
                <a:path extrusionOk="0" h="3076" w="3197">
                  <a:moveTo>
                    <a:pt x="1658" y="0"/>
                  </a:moveTo>
                  <a:cubicBezTo>
                    <a:pt x="1037" y="0"/>
                    <a:pt x="476" y="376"/>
                    <a:pt x="237" y="950"/>
                  </a:cubicBezTo>
                  <a:cubicBezTo>
                    <a:pt x="0" y="1524"/>
                    <a:pt x="131" y="2185"/>
                    <a:pt x="572" y="2625"/>
                  </a:cubicBezTo>
                  <a:cubicBezTo>
                    <a:pt x="866" y="2920"/>
                    <a:pt x="1259" y="3076"/>
                    <a:pt x="1658" y="3076"/>
                  </a:cubicBezTo>
                  <a:cubicBezTo>
                    <a:pt x="1857" y="3076"/>
                    <a:pt x="2057" y="3037"/>
                    <a:pt x="2247" y="2958"/>
                  </a:cubicBezTo>
                  <a:cubicBezTo>
                    <a:pt x="2821" y="2721"/>
                    <a:pt x="3197" y="2160"/>
                    <a:pt x="3197" y="1539"/>
                  </a:cubicBezTo>
                  <a:cubicBezTo>
                    <a:pt x="3195" y="689"/>
                    <a:pt x="2508" y="0"/>
                    <a:pt x="1658"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28"/>
            <p:cNvSpPr/>
            <p:nvPr/>
          </p:nvSpPr>
          <p:spPr>
            <a:xfrm>
              <a:off x="5505698" y="4631750"/>
              <a:ext cx="129893" cy="125016"/>
            </a:xfrm>
            <a:custGeom>
              <a:rect b="b" l="l" r="r" t="t"/>
              <a:pathLst>
                <a:path extrusionOk="0" h="3076" w="3196">
                  <a:moveTo>
                    <a:pt x="1659" y="0"/>
                  </a:moveTo>
                  <a:cubicBezTo>
                    <a:pt x="1037" y="0"/>
                    <a:pt x="476" y="376"/>
                    <a:pt x="238" y="950"/>
                  </a:cubicBezTo>
                  <a:cubicBezTo>
                    <a:pt x="1" y="1524"/>
                    <a:pt x="132" y="2185"/>
                    <a:pt x="572" y="2625"/>
                  </a:cubicBezTo>
                  <a:cubicBezTo>
                    <a:pt x="865" y="2920"/>
                    <a:pt x="1258" y="3076"/>
                    <a:pt x="1658" y="3076"/>
                  </a:cubicBezTo>
                  <a:cubicBezTo>
                    <a:pt x="1856" y="3076"/>
                    <a:pt x="2057" y="3037"/>
                    <a:pt x="2248" y="2958"/>
                  </a:cubicBezTo>
                  <a:cubicBezTo>
                    <a:pt x="2822" y="2721"/>
                    <a:pt x="3196" y="2160"/>
                    <a:pt x="3196" y="1539"/>
                  </a:cubicBezTo>
                  <a:cubicBezTo>
                    <a:pt x="3196" y="689"/>
                    <a:pt x="2508" y="0"/>
                    <a:pt x="165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28"/>
            <p:cNvSpPr/>
            <p:nvPr/>
          </p:nvSpPr>
          <p:spPr>
            <a:xfrm>
              <a:off x="5796211" y="4631750"/>
              <a:ext cx="129975" cy="125016"/>
            </a:xfrm>
            <a:custGeom>
              <a:rect b="b" l="l" r="r" t="t"/>
              <a:pathLst>
                <a:path extrusionOk="0" h="3076" w="3198">
                  <a:moveTo>
                    <a:pt x="1660" y="0"/>
                  </a:moveTo>
                  <a:cubicBezTo>
                    <a:pt x="1037" y="0"/>
                    <a:pt x="478" y="376"/>
                    <a:pt x="239" y="950"/>
                  </a:cubicBezTo>
                  <a:cubicBezTo>
                    <a:pt x="1" y="1524"/>
                    <a:pt x="133" y="2185"/>
                    <a:pt x="572" y="2625"/>
                  </a:cubicBezTo>
                  <a:cubicBezTo>
                    <a:pt x="866" y="2920"/>
                    <a:pt x="1259" y="3076"/>
                    <a:pt x="1659" y="3076"/>
                  </a:cubicBezTo>
                  <a:cubicBezTo>
                    <a:pt x="1857" y="3076"/>
                    <a:pt x="2057" y="3037"/>
                    <a:pt x="2248" y="2958"/>
                  </a:cubicBezTo>
                  <a:cubicBezTo>
                    <a:pt x="2823" y="2721"/>
                    <a:pt x="3197" y="2160"/>
                    <a:pt x="3197" y="1539"/>
                  </a:cubicBezTo>
                  <a:cubicBezTo>
                    <a:pt x="3197" y="689"/>
                    <a:pt x="2508" y="0"/>
                    <a:pt x="1660"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524" name="Google Shape;524;p28"/>
          <p:cNvCxnSpPr/>
          <p:nvPr/>
        </p:nvCxnSpPr>
        <p:spPr>
          <a:xfrm>
            <a:off x="7162993" y="4870650"/>
            <a:ext cx="2055000" cy="0"/>
          </a:xfrm>
          <a:prstGeom prst="straightConnector1">
            <a:avLst/>
          </a:prstGeom>
          <a:noFill/>
          <a:ln cap="flat" cmpd="sng" w="76200">
            <a:solidFill>
              <a:schemeClr val="accent1"/>
            </a:solidFill>
            <a:prstDash val="solid"/>
            <a:round/>
            <a:headEnd len="med" w="med" type="none"/>
            <a:tailEnd len="med" w="med" type="none"/>
          </a:ln>
        </p:spPr>
      </p:cxnSp>
      <p:cxnSp>
        <p:nvCxnSpPr>
          <p:cNvPr id="525" name="Google Shape;525;p28"/>
          <p:cNvCxnSpPr/>
          <p:nvPr/>
        </p:nvCxnSpPr>
        <p:spPr>
          <a:xfrm>
            <a:off x="6531050" y="5034700"/>
            <a:ext cx="2687100" cy="0"/>
          </a:xfrm>
          <a:prstGeom prst="straightConnector1">
            <a:avLst/>
          </a:prstGeom>
          <a:noFill/>
          <a:ln cap="flat" cmpd="sng" w="76200">
            <a:solidFill>
              <a:schemeClr val="accent1"/>
            </a:solidFill>
            <a:prstDash val="solid"/>
            <a:round/>
            <a:headEnd len="med" w="med" type="none"/>
            <a:tailEnd len="med" w="med" type="none"/>
          </a:ln>
        </p:spPr>
      </p:cxnSp>
      <p:sp>
        <p:nvSpPr>
          <p:cNvPr id="526" name="Google Shape;526;p28"/>
          <p:cNvSpPr/>
          <p:nvPr/>
        </p:nvSpPr>
        <p:spPr>
          <a:xfrm>
            <a:off x="8317851" y="-340200"/>
            <a:ext cx="2020312" cy="4007832"/>
          </a:xfrm>
          <a:custGeom>
            <a:rect b="b" l="l" r="r" t="t"/>
            <a:pathLst>
              <a:path extrusionOk="0" h="46981" w="23492">
                <a:moveTo>
                  <a:pt x="23491" y="0"/>
                </a:moveTo>
                <a:cubicBezTo>
                  <a:pt x="10539" y="0"/>
                  <a:pt x="0" y="10536"/>
                  <a:pt x="0" y="23490"/>
                </a:cubicBezTo>
                <a:cubicBezTo>
                  <a:pt x="0" y="36443"/>
                  <a:pt x="10539" y="46980"/>
                  <a:pt x="23491" y="46980"/>
                </a:cubicBezTo>
                <a:lnTo>
                  <a:pt x="23491" y="42791"/>
                </a:lnTo>
                <a:cubicBezTo>
                  <a:pt x="12849" y="42791"/>
                  <a:pt x="4191" y="34133"/>
                  <a:pt x="4191" y="23490"/>
                </a:cubicBezTo>
                <a:cubicBezTo>
                  <a:pt x="4191" y="12848"/>
                  <a:pt x="12849" y="4189"/>
                  <a:pt x="23491" y="4189"/>
                </a:cubicBezTo>
                <a:lnTo>
                  <a:pt x="23491" y="0"/>
                </a:lnTo>
                <a:close/>
              </a:path>
            </a:pathLst>
          </a:custGeom>
          <a:solidFill>
            <a:srgbClr val="E9B7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28"/>
          <p:cNvSpPr/>
          <p:nvPr/>
        </p:nvSpPr>
        <p:spPr>
          <a:xfrm>
            <a:off x="294200" y="-908000"/>
            <a:ext cx="83450" cy="5143429"/>
          </a:xfrm>
          <a:custGeom>
            <a:rect b="b" l="l" r="r" t="t"/>
            <a:pathLst>
              <a:path extrusionOk="0" h="73559" w="3338">
                <a:moveTo>
                  <a:pt x="1" y="1"/>
                </a:moveTo>
                <a:lnTo>
                  <a:pt x="1" y="73559"/>
                </a:lnTo>
                <a:lnTo>
                  <a:pt x="3337" y="73559"/>
                </a:lnTo>
                <a:lnTo>
                  <a:pt x="3337" y="1"/>
                </a:lnTo>
                <a:close/>
              </a:path>
            </a:pathLst>
          </a:custGeom>
          <a:solidFill>
            <a:srgbClr val="E9B7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28"/>
          <p:cNvSpPr/>
          <p:nvPr/>
        </p:nvSpPr>
        <p:spPr>
          <a:xfrm>
            <a:off x="497250" y="-908000"/>
            <a:ext cx="83450" cy="5143429"/>
          </a:xfrm>
          <a:custGeom>
            <a:rect b="b" l="l" r="r" t="t"/>
            <a:pathLst>
              <a:path extrusionOk="0" h="73559" w="3338">
                <a:moveTo>
                  <a:pt x="1" y="1"/>
                </a:moveTo>
                <a:lnTo>
                  <a:pt x="1" y="73559"/>
                </a:lnTo>
                <a:lnTo>
                  <a:pt x="3337" y="73559"/>
                </a:lnTo>
                <a:lnTo>
                  <a:pt x="333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hree Columns">
  <p:cSld name="TITLE_ONLY_1_1">
    <p:spTree>
      <p:nvGrpSpPr>
        <p:cNvPr id="529" name="Shape 529"/>
        <p:cNvGrpSpPr/>
        <p:nvPr/>
      </p:nvGrpSpPr>
      <p:grpSpPr>
        <a:xfrm>
          <a:off x="0" y="0"/>
          <a:ext cx="0" cy="0"/>
          <a:chOff x="0" y="0"/>
          <a:chExt cx="0" cy="0"/>
        </a:xfrm>
      </p:grpSpPr>
      <p:sp>
        <p:nvSpPr>
          <p:cNvPr id="530" name="Google Shape;530;p29"/>
          <p:cNvSpPr txBox="1"/>
          <p:nvPr>
            <p:ph type="title"/>
          </p:nvPr>
        </p:nvSpPr>
        <p:spPr>
          <a:xfrm>
            <a:off x="1191600" y="445000"/>
            <a:ext cx="6760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31" name="Google Shape;531;p29"/>
          <p:cNvSpPr txBox="1"/>
          <p:nvPr>
            <p:ph idx="2" type="title"/>
          </p:nvPr>
        </p:nvSpPr>
        <p:spPr>
          <a:xfrm>
            <a:off x="765879" y="2964375"/>
            <a:ext cx="2337000" cy="660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600"/>
              <a:buNone/>
              <a:defRPr sz="1600"/>
            </a:lvl1pPr>
            <a:lvl2pPr lvl="1" rtl="0" algn="ctr">
              <a:spcBef>
                <a:spcPts val="0"/>
              </a:spcBef>
              <a:spcAft>
                <a:spcPts val="0"/>
              </a:spcAft>
              <a:buSzPts val="1400"/>
              <a:buNone/>
              <a:defRPr sz="1400"/>
            </a:lvl2pPr>
            <a:lvl3pPr lvl="2" rtl="0" algn="ctr">
              <a:spcBef>
                <a:spcPts val="0"/>
              </a:spcBef>
              <a:spcAft>
                <a:spcPts val="0"/>
              </a:spcAft>
              <a:buSzPts val="1400"/>
              <a:buNone/>
              <a:defRPr sz="1400"/>
            </a:lvl3pPr>
            <a:lvl4pPr lvl="3" rtl="0" algn="ctr">
              <a:spcBef>
                <a:spcPts val="0"/>
              </a:spcBef>
              <a:spcAft>
                <a:spcPts val="0"/>
              </a:spcAft>
              <a:buSzPts val="1400"/>
              <a:buNone/>
              <a:defRPr sz="1400"/>
            </a:lvl4pPr>
            <a:lvl5pPr lvl="4" rtl="0" algn="ctr">
              <a:spcBef>
                <a:spcPts val="0"/>
              </a:spcBef>
              <a:spcAft>
                <a:spcPts val="0"/>
              </a:spcAft>
              <a:buSzPts val="1400"/>
              <a:buNone/>
              <a:defRPr sz="1400"/>
            </a:lvl5pPr>
            <a:lvl6pPr lvl="5" rtl="0" algn="ctr">
              <a:spcBef>
                <a:spcPts val="0"/>
              </a:spcBef>
              <a:spcAft>
                <a:spcPts val="0"/>
              </a:spcAft>
              <a:buSzPts val="1400"/>
              <a:buNone/>
              <a:defRPr sz="1400"/>
            </a:lvl6pPr>
            <a:lvl7pPr lvl="6" rtl="0" algn="ctr">
              <a:spcBef>
                <a:spcPts val="0"/>
              </a:spcBef>
              <a:spcAft>
                <a:spcPts val="0"/>
              </a:spcAft>
              <a:buSzPts val="1400"/>
              <a:buNone/>
              <a:defRPr sz="1400"/>
            </a:lvl7pPr>
            <a:lvl8pPr lvl="7" rtl="0" algn="ctr">
              <a:spcBef>
                <a:spcPts val="0"/>
              </a:spcBef>
              <a:spcAft>
                <a:spcPts val="0"/>
              </a:spcAft>
              <a:buSzPts val="1400"/>
              <a:buNone/>
              <a:defRPr sz="1400"/>
            </a:lvl8pPr>
            <a:lvl9pPr lvl="8" rtl="0" algn="ctr">
              <a:spcBef>
                <a:spcPts val="0"/>
              </a:spcBef>
              <a:spcAft>
                <a:spcPts val="0"/>
              </a:spcAft>
              <a:buSzPts val="1400"/>
              <a:buNone/>
              <a:defRPr sz="1400"/>
            </a:lvl9pPr>
          </a:lstStyle>
          <a:p/>
        </p:txBody>
      </p:sp>
      <p:sp>
        <p:nvSpPr>
          <p:cNvPr id="532" name="Google Shape;532;p29"/>
          <p:cNvSpPr/>
          <p:nvPr/>
        </p:nvSpPr>
        <p:spPr>
          <a:xfrm rot="5400000">
            <a:off x="2498100" y="2259000"/>
            <a:ext cx="386400" cy="5382600"/>
          </a:xfrm>
          <a:prstGeom prst="round2SameRect">
            <a:avLst>
              <a:gd fmla="val 50000" name="adj1"/>
              <a:gd fmla="val 0" name="adj2"/>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29"/>
          <p:cNvSpPr/>
          <p:nvPr/>
        </p:nvSpPr>
        <p:spPr>
          <a:xfrm rot="-5400000">
            <a:off x="6259500" y="-1225425"/>
            <a:ext cx="386400" cy="5382600"/>
          </a:xfrm>
          <a:prstGeom prst="round2SameRect">
            <a:avLst>
              <a:gd fmla="val 50000"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29"/>
          <p:cNvSpPr/>
          <p:nvPr/>
        </p:nvSpPr>
        <p:spPr>
          <a:xfrm rot="5400000">
            <a:off x="-369475" y="369462"/>
            <a:ext cx="1477811" cy="738888"/>
          </a:xfrm>
          <a:custGeom>
            <a:rect b="b" l="l" r="r" t="t"/>
            <a:pathLst>
              <a:path extrusionOk="0" h="21205" w="42411">
                <a:moveTo>
                  <a:pt x="21205" y="1"/>
                </a:moveTo>
                <a:cubicBezTo>
                  <a:pt x="9494" y="1"/>
                  <a:pt x="0" y="9494"/>
                  <a:pt x="0" y="21205"/>
                </a:cubicBezTo>
                <a:lnTo>
                  <a:pt x="42410" y="21205"/>
                </a:lnTo>
                <a:cubicBezTo>
                  <a:pt x="42410" y="9492"/>
                  <a:pt x="32917" y="1"/>
                  <a:pt x="21205"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35" name="Google Shape;535;p29"/>
          <p:cNvGrpSpPr/>
          <p:nvPr/>
        </p:nvGrpSpPr>
        <p:grpSpPr>
          <a:xfrm>
            <a:off x="8737475" y="1755463"/>
            <a:ext cx="313025" cy="1285324"/>
            <a:chOff x="217100" y="1212550"/>
            <a:chExt cx="313025" cy="1285324"/>
          </a:xfrm>
        </p:grpSpPr>
        <p:sp>
          <p:nvSpPr>
            <p:cNvPr id="536" name="Google Shape;536;p29"/>
            <p:cNvSpPr/>
            <p:nvPr/>
          </p:nvSpPr>
          <p:spPr>
            <a:xfrm rot="5400000">
              <a:off x="444006" y="1214205"/>
              <a:ext cx="87774" cy="84464"/>
            </a:xfrm>
            <a:custGeom>
              <a:rect b="b" l="l" r="r" t="t"/>
              <a:pathLst>
                <a:path extrusionOk="0" h="2194" w="2280">
                  <a:moveTo>
                    <a:pt x="1184" y="0"/>
                  </a:moveTo>
                  <a:cubicBezTo>
                    <a:pt x="740" y="0"/>
                    <a:pt x="341" y="268"/>
                    <a:pt x="170" y="678"/>
                  </a:cubicBezTo>
                  <a:cubicBezTo>
                    <a:pt x="1" y="1087"/>
                    <a:pt x="95" y="1559"/>
                    <a:pt x="408" y="1873"/>
                  </a:cubicBezTo>
                  <a:cubicBezTo>
                    <a:pt x="618" y="2083"/>
                    <a:pt x="898" y="2194"/>
                    <a:pt x="1183" y="2194"/>
                  </a:cubicBezTo>
                  <a:cubicBezTo>
                    <a:pt x="1325" y="2194"/>
                    <a:pt x="1468" y="2166"/>
                    <a:pt x="1604" y="2110"/>
                  </a:cubicBezTo>
                  <a:cubicBezTo>
                    <a:pt x="2013" y="1941"/>
                    <a:pt x="2280" y="1540"/>
                    <a:pt x="2280" y="1097"/>
                  </a:cubicBezTo>
                  <a:cubicBezTo>
                    <a:pt x="2280" y="491"/>
                    <a:pt x="1789" y="0"/>
                    <a:pt x="1184"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29"/>
            <p:cNvSpPr/>
            <p:nvPr/>
          </p:nvSpPr>
          <p:spPr>
            <a:xfrm rot="5400000">
              <a:off x="443987" y="1512775"/>
              <a:ext cx="87813" cy="84464"/>
            </a:xfrm>
            <a:custGeom>
              <a:rect b="b" l="l" r="r" t="t"/>
              <a:pathLst>
                <a:path extrusionOk="0" h="2194" w="2281">
                  <a:moveTo>
                    <a:pt x="1184" y="0"/>
                  </a:moveTo>
                  <a:cubicBezTo>
                    <a:pt x="741" y="0"/>
                    <a:pt x="340" y="268"/>
                    <a:pt x="171" y="678"/>
                  </a:cubicBezTo>
                  <a:cubicBezTo>
                    <a:pt x="0" y="1087"/>
                    <a:pt x="94" y="1559"/>
                    <a:pt x="408" y="1873"/>
                  </a:cubicBezTo>
                  <a:cubicBezTo>
                    <a:pt x="618" y="2083"/>
                    <a:pt x="898" y="2194"/>
                    <a:pt x="1183" y="2194"/>
                  </a:cubicBezTo>
                  <a:cubicBezTo>
                    <a:pt x="1325" y="2194"/>
                    <a:pt x="1468" y="2166"/>
                    <a:pt x="1603" y="2110"/>
                  </a:cubicBezTo>
                  <a:cubicBezTo>
                    <a:pt x="2013" y="1941"/>
                    <a:pt x="2281" y="1540"/>
                    <a:pt x="2279" y="1097"/>
                  </a:cubicBezTo>
                  <a:cubicBezTo>
                    <a:pt x="2279" y="492"/>
                    <a:pt x="1789" y="0"/>
                    <a:pt x="1184"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29"/>
            <p:cNvSpPr/>
            <p:nvPr/>
          </p:nvSpPr>
          <p:spPr>
            <a:xfrm rot="5400000">
              <a:off x="444006" y="1811344"/>
              <a:ext cx="87774" cy="84464"/>
            </a:xfrm>
            <a:custGeom>
              <a:rect b="b" l="l" r="r" t="t"/>
              <a:pathLst>
                <a:path extrusionOk="0" h="2194" w="2280">
                  <a:moveTo>
                    <a:pt x="1183" y="0"/>
                  </a:moveTo>
                  <a:cubicBezTo>
                    <a:pt x="739" y="0"/>
                    <a:pt x="339" y="268"/>
                    <a:pt x="170" y="678"/>
                  </a:cubicBezTo>
                  <a:cubicBezTo>
                    <a:pt x="0" y="1087"/>
                    <a:pt x="93" y="1559"/>
                    <a:pt x="407" y="1873"/>
                  </a:cubicBezTo>
                  <a:cubicBezTo>
                    <a:pt x="616" y="2083"/>
                    <a:pt x="897" y="2194"/>
                    <a:pt x="1182" y="2194"/>
                  </a:cubicBezTo>
                  <a:cubicBezTo>
                    <a:pt x="1324" y="2194"/>
                    <a:pt x="1466" y="2166"/>
                    <a:pt x="1602" y="2110"/>
                  </a:cubicBezTo>
                  <a:cubicBezTo>
                    <a:pt x="2011" y="1941"/>
                    <a:pt x="2279" y="1540"/>
                    <a:pt x="2279" y="1097"/>
                  </a:cubicBezTo>
                  <a:cubicBezTo>
                    <a:pt x="2279" y="492"/>
                    <a:pt x="1788" y="0"/>
                    <a:pt x="118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29"/>
            <p:cNvSpPr/>
            <p:nvPr/>
          </p:nvSpPr>
          <p:spPr>
            <a:xfrm rot="5400000">
              <a:off x="443987" y="2109875"/>
              <a:ext cx="87813" cy="84464"/>
            </a:xfrm>
            <a:custGeom>
              <a:rect b="b" l="l" r="r" t="t"/>
              <a:pathLst>
                <a:path extrusionOk="0" h="2194" w="2281">
                  <a:moveTo>
                    <a:pt x="1183" y="0"/>
                  </a:moveTo>
                  <a:cubicBezTo>
                    <a:pt x="740" y="0"/>
                    <a:pt x="341" y="268"/>
                    <a:pt x="170" y="678"/>
                  </a:cubicBezTo>
                  <a:cubicBezTo>
                    <a:pt x="1" y="1087"/>
                    <a:pt x="95" y="1559"/>
                    <a:pt x="409" y="1873"/>
                  </a:cubicBezTo>
                  <a:cubicBezTo>
                    <a:pt x="618" y="2083"/>
                    <a:pt x="898" y="2194"/>
                    <a:pt x="1183" y="2194"/>
                  </a:cubicBezTo>
                  <a:cubicBezTo>
                    <a:pt x="1324" y="2194"/>
                    <a:pt x="1467" y="2166"/>
                    <a:pt x="1603" y="2110"/>
                  </a:cubicBezTo>
                  <a:cubicBezTo>
                    <a:pt x="2014" y="1941"/>
                    <a:pt x="2280" y="1540"/>
                    <a:pt x="2280" y="1097"/>
                  </a:cubicBezTo>
                  <a:cubicBezTo>
                    <a:pt x="2280" y="492"/>
                    <a:pt x="1790" y="0"/>
                    <a:pt x="118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29"/>
            <p:cNvSpPr/>
            <p:nvPr/>
          </p:nvSpPr>
          <p:spPr>
            <a:xfrm rot="5400000">
              <a:off x="443987" y="2411736"/>
              <a:ext cx="87774" cy="84502"/>
            </a:xfrm>
            <a:custGeom>
              <a:rect b="b" l="l" r="r" t="t"/>
              <a:pathLst>
                <a:path extrusionOk="0" h="2195" w="2280">
                  <a:moveTo>
                    <a:pt x="1097" y="1"/>
                  </a:moveTo>
                  <a:cubicBezTo>
                    <a:pt x="956" y="1"/>
                    <a:pt x="813" y="28"/>
                    <a:pt x="678" y="84"/>
                  </a:cubicBezTo>
                  <a:cubicBezTo>
                    <a:pt x="267" y="254"/>
                    <a:pt x="0" y="654"/>
                    <a:pt x="0" y="1097"/>
                  </a:cubicBezTo>
                  <a:cubicBezTo>
                    <a:pt x="0" y="1702"/>
                    <a:pt x="491" y="2194"/>
                    <a:pt x="1097" y="2194"/>
                  </a:cubicBezTo>
                  <a:cubicBezTo>
                    <a:pt x="1540" y="2194"/>
                    <a:pt x="1941" y="1926"/>
                    <a:pt x="2110" y="1517"/>
                  </a:cubicBezTo>
                  <a:cubicBezTo>
                    <a:pt x="2280" y="1107"/>
                    <a:pt x="2185" y="635"/>
                    <a:pt x="1872" y="321"/>
                  </a:cubicBezTo>
                  <a:cubicBezTo>
                    <a:pt x="1662" y="112"/>
                    <a:pt x="138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29"/>
            <p:cNvSpPr/>
            <p:nvPr/>
          </p:nvSpPr>
          <p:spPr>
            <a:xfrm rot="5400000">
              <a:off x="217139" y="1215861"/>
              <a:ext cx="84425" cy="84502"/>
            </a:xfrm>
            <a:custGeom>
              <a:rect b="b" l="l" r="r" t="t"/>
              <a:pathLst>
                <a:path extrusionOk="0" h="2195" w="2193">
                  <a:moveTo>
                    <a:pt x="1096" y="1"/>
                  </a:moveTo>
                  <a:cubicBezTo>
                    <a:pt x="491" y="1"/>
                    <a:pt x="0" y="492"/>
                    <a:pt x="0" y="1098"/>
                  </a:cubicBezTo>
                  <a:cubicBezTo>
                    <a:pt x="0" y="1703"/>
                    <a:pt x="491" y="2194"/>
                    <a:pt x="1096" y="2194"/>
                  </a:cubicBezTo>
                  <a:cubicBezTo>
                    <a:pt x="1702" y="2194"/>
                    <a:pt x="2193" y="1703"/>
                    <a:pt x="2193" y="1098"/>
                  </a:cubicBezTo>
                  <a:cubicBezTo>
                    <a:pt x="2193" y="492"/>
                    <a:pt x="1702" y="1"/>
                    <a:pt x="1096"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29"/>
            <p:cNvSpPr/>
            <p:nvPr/>
          </p:nvSpPr>
          <p:spPr>
            <a:xfrm rot="5400000">
              <a:off x="217139" y="1514411"/>
              <a:ext cx="84425" cy="84502"/>
            </a:xfrm>
            <a:custGeom>
              <a:rect b="b" l="l" r="r" t="t"/>
              <a:pathLst>
                <a:path extrusionOk="0" h="2195" w="2193">
                  <a:moveTo>
                    <a:pt x="1097" y="1"/>
                  </a:moveTo>
                  <a:cubicBezTo>
                    <a:pt x="492" y="1"/>
                    <a:pt x="0" y="492"/>
                    <a:pt x="0" y="1098"/>
                  </a:cubicBezTo>
                  <a:cubicBezTo>
                    <a:pt x="0" y="1703"/>
                    <a:pt x="492" y="2194"/>
                    <a:pt x="1097" y="2194"/>
                  </a:cubicBezTo>
                  <a:cubicBezTo>
                    <a:pt x="1702" y="2194"/>
                    <a:pt x="2192" y="1703"/>
                    <a:pt x="2192" y="1098"/>
                  </a:cubicBezTo>
                  <a:cubicBezTo>
                    <a:pt x="2192"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29"/>
            <p:cNvSpPr/>
            <p:nvPr/>
          </p:nvSpPr>
          <p:spPr>
            <a:xfrm rot="5400000">
              <a:off x="213982" y="1813038"/>
              <a:ext cx="90854" cy="84464"/>
            </a:xfrm>
            <a:custGeom>
              <a:rect b="b" l="l" r="r" t="t"/>
              <a:pathLst>
                <a:path extrusionOk="0" h="2194" w="2360">
                  <a:moveTo>
                    <a:pt x="1180" y="1"/>
                  </a:moveTo>
                  <a:cubicBezTo>
                    <a:pt x="1122" y="1"/>
                    <a:pt x="1064" y="5"/>
                    <a:pt x="1005" y="15"/>
                  </a:cubicBezTo>
                  <a:cubicBezTo>
                    <a:pt x="407" y="112"/>
                    <a:pt x="1" y="676"/>
                    <a:pt x="98" y="1274"/>
                  </a:cubicBezTo>
                  <a:cubicBezTo>
                    <a:pt x="185" y="1812"/>
                    <a:pt x="650" y="2194"/>
                    <a:pt x="1178" y="2194"/>
                  </a:cubicBezTo>
                  <a:cubicBezTo>
                    <a:pt x="1236" y="2194"/>
                    <a:pt x="1296" y="2189"/>
                    <a:pt x="1355" y="2179"/>
                  </a:cubicBezTo>
                  <a:cubicBezTo>
                    <a:pt x="1953" y="2083"/>
                    <a:pt x="2359" y="1520"/>
                    <a:pt x="2262" y="922"/>
                  </a:cubicBezTo>
                  <a:cubicBezTo>
                    <a:pt x="2175" y="383"/>
                    <a:pt x="1708" y="1"/>
                    <a:pt x="118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29"/>
            <p:cNvSpPr/>
            <p:nvPr/>
          </p:nvSpPr>
          <p:spPr>
            <a:xfrm rot="5400000">
              <a:off x="215464" y="2109875"/>
              <a:ext cx="87813" cy="84464"/>
            </a:xfrm>
            <a:custGeom>
              <a:rect b="b" l="l" r="r" t="t"/>
              <a:pathLst>
                <a:path extrusionOk="0" h="2194" w="2281">
                  <a:moveTo>
                    <a:pt x="1183" y="1"/>
                  </a:moveTo>
                  <a:cubicBezTo>
                    <a:pt x="740" y="1"/>
                    <a:pt x="341" y="267"/>
                    <a:pt x="170" y="678"/>
                  </a:cubicBezTo>
                  <a:cubicBezTo>
                    <a:pt x="1" y="1087"/>
                    <a:pt x="95" y="1558"/>
                    <a:pt x="409" y="1872"/>
                  </a:cubicBezTo>
                  <a:cubicBezTo>
                    <a:pt x="619" y="2082"/>
                    <a:pt x="899" y="2194"/>
                    <a:pt x="1185" y="2194"/>
                  </a:cubicBezTo>
                  <a:cubicBezTo>
                    <a:pt x="1326" y="2194"/>
                    <a:pt x="1468" y="2166"/>
                    <a:pt x="1603" y="2110"/>
                  </a:cubicBezTo>
                  <a:cubicBezTo>
                    <a:pt x="2014" y="1940"/>
                    <a:pt x="2280" y="1541"/>
                    <a:pt x="2280" y="1098"/>
                  </a:cubicBezTo>
                  <a:cubicBezTo>
                    <a:pt x="2280" y="491"/>
                    <a:pt x="1790" y="1"/>
                    <a:pt x="118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29"/>
            <p:cNvSpPr/>
            <p:nvPr/>
          </p:nvSpPr>
          <p:spPr>
            <a:xfrm rot="5400000">
              <a:off x="217139" y="2410062"/>
              <a:ext cx="84425" cy="84502"/>
            </a:xfrm>
            <a:custGeom>
              <a:rect b="b" l="l" r="r" t="t"/>
              <a:pathLst>
                <a:path extrusionOk="0" h="2195" w="2193">
                  <a:moveTo>
                    <a:pt x="1097" y="1"/>
                  </a:moveTo>
                  <a:cubicBezTo>
                    <a:pt x="492" y="1"/>
                    <a:pt x="0" y="492"/>
                    <a:pt x="0" y="1098"/>
                  </a:cubicBezTo>
                  <a:cubicBezTo>
                    <a:pt x="0" y="1703"/>
                    <a:pt x="492" y="2194"/>
                    <a:pt x="1097" y="2194"/>
                  </a:cubicBezTo>
                  <a:cubicBezTo>
                    <a:pt x="1702" y="2194"/>
                    <a:pt x="2193" y="1703"/>
                    <a:pt x="2193" y="1098"/>
                  </a:cubicBezTo>
                  <a:cubicBezTo>
                    <a:pt x="2193"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46" name="Google Shape;546;p29"/>
          <p:cNvSpPr txBox="1"/>
          <p:nvPr>
            <p:ph idx="1" type="subTitle"/>
          </p:nvPr>
        </p:nvSpPr>
        <p:spPr>
          <a:xfrm>
            <a:off x="765896" y="3549200"/>
            <a:ext cx="2337000" cy="818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47" name="Google Shape;547;p29"/>
          <p:cNvSpPr txBox="1"/>
          <p:nvPr>
            <p:ph idx="3" type="title"/>
          </p:nvPr>
        </p:nvSpPr>
        <p:spPr>
          <a:xfrm>
            <a:off x="3403492" y="2964375"/>
            <a:ext cx="2337000" cy="660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600"/>
              <a:buNone/>
              <a:defRPr sz="1600"/>
            </a:lvl1pPr>
            <a:lvl2pPr lvl="1" rtl="0" algn="ctr">
              <a:spcBef>
                <a:spcPts val="0"/>
              </a:spcBef>
              <a:spcAft>
                <a:spcPts val="0"/>
              </a:spcAft>
              <a:buSzPts val="1400"/>
              <a:buNone/>
              <a:defRPr sz="1400"/>
            </a:lvl2pPr>
            <a:lvl3pPr lvl="2" rtl="0" algn="ctr">
              <a:spcBef>
                <a:spcPts val="0"/>
              </a:spcBef>
              <a:spcAft>
                <a:spcPts val="0"/>
              </a:spcAft>
              <a:buSzPts val="1400"/>
              <a:buNone/>
              <a:defRPr sz="1400"/>
            </a:lvl3pPr>
            <a:lvl4pPr lvl="3" rtl="0" algn="ctr">
              <a:spcBef>
                <a:spcPts val="0"/>
              </a:spcBef>
              <a:spcAft>
                <a:spcPts val="0"/>
              </a:spcAft>
              <a:buSzPts val="1400"/>
              <a:buNone/>
              <a:defRPr sz="1400"/>
            </a:lvl4pPr>
            <a:lvl5pPr lvl="4" rtl="0" algn="ctr">
              <a:spcBef>
                <a:spcPts val="0"/>
              </a:spcBef>
              <a:spcAft>
                <a:spcPts val="0"/>
              </a:spcAft>
              <a:buSzPts val="1400"/>
              <a:buNone/>
              <a:defRPr sz="1400"/>
            </a:lvl5pPr>
            <a:lvl6pPr lvl="5" rtl="0" algn="ctr">
              <a:spcBef>
                <a:spcPts val="0"/>
              </a:spcBef>
              <a:spcAft>
                <a:spcPts val="0"/>
              </a:spcAft>
              <a:buSzPts val="1400"/>
              <a:buNone/>
              <a:defRPr sz="1400"/>
            </a:lvl6pPr>
            <a:lvl7pPr lvl="6" rtl="0" algn="ctr">
              <a:spcBef>
                <a:spcPts val="0"/>
              </a:spcBef>
              <a:spcAft>
                <a:spcPts val="0"/>
              </a:spcAft>
              <a:buSzPts val="1400"/>
              <a:buNone/>
              <a:defRPr sz="1400"/>
            </a:lvl7pPr>
            <a:lvl8pPr lvl="7" rtl="0" algn="ctr">
              <a:spcBef>
                <a:spcPts val="0"/>
              </a:spcBef>
              <a:spcAft>
                <a:spcPts val="0"/>
              </a:spcAft>
              <a:buSzPts val="1400"/>
              <a:buNone/>
              <a:defRPr sz="1400"/>
            </a:lvl8pPr>
            <a:lvl9pPr lvl="8" rtl="0" algn="ctr">
              <a:spcBef>
                <a:spcPts val="0"/>
              </a:spcBef>
              <a:spcAft>
                <a:spcPts val="0"/>
              </a:spcAft>
              <a:buSzPts val="1400"/>
              <a:buNone/>
              <a:defRPr sz="1400"/>
            </a:lvl9pPr>
          </a:lstStyle>
          <a:p/>
        </p:txBody>
      </p:sp>
      <p:sp>
        <p:nvSpPr>
          <p:cNvPr id="548" name="Google Shape;548;p29"/>
          <p:cNvSpPr txBox="1"/>
          <p:nvPr>
            <p:ph idx="4" type="subTitle"/>
          </p:nvPr>
        </p:nvSpPr>
        <p:spPr>
          <a:xfrm>
            <a:off x="3403509" y="3549200"/>
            <a:ext cx="2337000" cy="818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49" name="Google Shape;549;p29"/>
          <p:cNvSpPr txBox="1"/>
          <p:nvPr>
            <p:ph idx="5" type="title"/>
          </p:nvPr>
        </p:nvSpPr>
        <p:spPr>
          <a:xfrm>
            <a:off x="6041092" y="2964375"/>
            <a:ext cx="2337000" cy="660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600"/>
              <a:buNone/>
              <a:defRPr sz="1600"/>
            </a:lvl1pPr>
            <a:lvl2pPr lvl="1" rtl="0" algn="ctr">
              <a:spcBef>
                <a:spcPts val="0"/>
              </a:spcBef>
              <a:spcAft>
                <a:spcPts val="0"/>
              </a:spcAft>
              <a:buSzPts val="1400"/>
              <a:buNone/>
              <a:defRPr sz="1400"/>
            </a:lvl2pPr>
            <a:lvl3pPr lvl="2" rtl="0" algn="ctr">
              <a:spcBef>
                <a:spcPts val="0"/>
              </a:spcBef>
              <a:spcAft>
                <a:spcPts val="0"/>
              </a:spcAft>
              <a:buSzPts val="1400"/>
              <a:buNone/>
              <a:defRPr sz="1400"/>
            </a:lvl3pPr>
            <a:lvl4pPr lvl="3" rtl="0" algn="ctr">
              <a:spcBef>
                <a:spcPts val="0"/>
              </a:spcBef>
              <a:spcAft>
                <a:spcPts val="0"/>
              </a:spcAft>
              <a:buSzPts val="1400"/>
              <a:buNone/>
              <a:defRPr sz="1400"/>
            </a:lvl4pPr>
            <a:lvl5pPr lvl="4" rtl="0" algn="ctr">
              <a:spcBef>
                <a:spcPts val="0"/>
              </a:spcBef>
              <a:spcAft>
                <a:spcPts val="0"/>
              </a:spcAft>
              <a:buSzPts val="1400"/>
              <a:buNone/>
              <a:defRPr sz="1400"/>
            </a:lvl5pPr>
            <a:lvl6pPr lvl="5" rtl="0" algn="ctr">
              <a:spcBef>
                <a:spcPts val="0"/>
              </a:spcBef>
              <a:spcAft>
                <a:spcPts val="0"/>
              </a:spcAft>
              <a:buSzPts val="1400"/>
              <a:buNone/>
              <a:defRPr sz="1400"/>
            </a:lvl6pPr>
            <a:lvl7pPr lvl="6" rtl="0" algn="ctr">
              <a:spcBef>
                <a:spcPts val="0"/>
              </a:spcBef>
              <a:spcAft>
                <a:spcPts val="0"/>
              </a:spcAft>
              <a:buSzPts val="1400"/>
              <a:buNone/>
              <a:defRPr sz="1400"/>
            </a:lvl7pPr>
            <a:lvl8pPr lvl="7" rtl="0" algn="ctr">
              <a:spcBef>
                <a:spcPts val="0"/>
              </a:spcBef>
              <a:spcAft>
                <a:spcPts val="0"/>
              </a:spcAft>
              <a:buSzPts val="1400"/>
              <a:buNone/>
              <a:defRPr sz="1400"/>
            </a:lvl8pPr>
            <a:lvl9pPr lvl="8" rtl="0" algn="ctr">
              <a:spcBef>
                <a:spcPts val="0"/>
              </a:spcBef>
              <a:spcAft>
                <a:spcPts val="0"/>
              </a:spcAft>
              <a:buSzPts val="1400"/>
              <a:buNone/>
              <a:defRPr sz="1400"/>
            </a:lvl9pPr>
          </a:lstStyle>
          <a:p/>
        </p:txBody>
      </p:sp>
      <p:sp>
        <p:nvSpPr>
          <p:cNvPr id="550" name="Google Shape;550;p29"/>
          <p:cNvSpPr txBox="1"/>
          <p:nvPr>
            <p:ph idx="6" type="subTitle"/>
          </p:nvPr>
        </p:nvSpPr>
        <p:spPr>
          <a:xfrm>
            <a:off x="6041109" y="3549200"/>
            <a:ext cx="2337000" cy="818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
  <p:cSld name="TITLE_1_2">
    <p:spTree>
      <p:nvGrpSpPr>
        <p:cNvPr id="551" name="Shape 551"/>
        <p:cNvGrpSpPr/>
        <p:nvPr/>
      </p:nvGrpSpPr>
      <p:grpSpPr>
        <a:xfrm>
          <a:off x="0" y="0"/>
          <a:ext cx="0" cy="0"/>
          <a:chOff x="0" y="0"/>
          <a:chExt cx="0" cy="0"/>
        </a:xfrm>
      </p:grpSpPr>
      <p:sp>
        <p:nvSpPr>
          <p:cNvPr id="552" name="Google Shape;552;p30"/>
          <p:cNvSpPr/>
          <p:nvPr/>
        </p:nvSpPr>
        <p:spPr>
          <a:xfrm>
            <a:off x="7432875" y="414900"/>
            <a:ext cx="2820097" cy="5639834"/>
          </a:xfrm>
          <a:custGeom>
            <a:rect b="b" l="l" r="r" t="t"/>
            <a:pathLst>
              <a:path extrusionOk="0" h="46981" w="23492">
                <a:moveTo>
                  <a:pt x="23491" y="0"/>
                </a:moveTo>
                <a:cubicBezTo>
                  <a:pt x="10539" y="0"/>
                  <a:pt x="0" y="10536"/>
                  <a:pt x="0" y="23490"/>
                </a:cubicBezTo>
                <a:cubicBezTo>
                  <a:pt x="0" y="36443"/>
                  <a:pt x="10539" y="46980"/>
                  <a:pt x="23491" y="46980"/>
                </a:cubicBezTo>
                <a:lnTo>
                  <a:pt x="23491" y="42791"/>
                </a:lnTo>
                <a:cubicBezTo>
                  <a:pt x="12849" y="42791"/>
                  <a:pt x="4191" y="34133"/>
                  <a:pt x="4191" y="23490"/>
                </a:cubicBezTo>
                <a:cubicBezTo>
                  <a:pt x="4191" y="12848"/>
                  <a:pt x="12849" y="4189"/>
                  <a:pt x="23491" y="4189"/>
                </a:cubicBezTo>
                <a:lnTo>
                  <a:pt x="23491" y="0"/>
                </a:lnTo>
                <a:close/>
              </a:path>
            </a:pathLst>
          </a:custGeom>
          <a:solidFill>
            <a:srgbClr val="E9B7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30"/>
          <p:cNvSpPr/>
          <p:nvPr/>
        </p:nvSpPr>
        <p:spPr>
          <a:xfrm rot="-5400000">
            <a:off x="6059285" y="2058837"/>
            <a:ext cx="2056529" cy="4112850"/>
          </a:xfrm>
          <a:custGeom>
            <a:rect b="b" l="l" r="r" t="t"/>
            <a:pathLst>
              <a:path extrusionOk="0" h="51609" w="25805">
                <a:moveTo>
                  <a:pt x="1" y="1"/>
                </a:moveTo>
                <a:lnTo>
                  <a:pt x="1" y="51608"/>
                </a:lnTo>
                <a:cubicBezTo>
                  <a:pt x="14251" y="51608"/>
                  <a:pt x="25804" y="40055"/>
                  <a:pt x="25804" y="25805"/>
                </a:cubicBezTo>
                <a:cubicBezTo>
                  <a:pt x="25804" y="11554"/>
                  <a:pt x="14251" y="1"/>
                  <a:pt x="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54" name="Google Shape;554;p30"/>
          <p:cNvGrpSpPr/>
          <p:nvPr/>
        </p:nvGrpSpPr>
        <p:grpSpPr>
          <a:xfrm>
            <a:off x="660244" y="4460095"/>
            <a:ext cx="1929101" cy="469809"/>
            <a:chOff x="423350" y="-1313925"/>
            <a:chExt cx="834675" cy="203275"/>
          </a:xfrm>
        </p:grpSpPr>
        <p:sp>
          <p:nvSpPr>
            <p:cNvPr id="555" name="Google Shape;555;p30"/>
            <p:cNvSpPr/>
            <p:nvPr/>
          </p:nvSpPr>
          <p:spPr>
            <a:xfrm>
              <a:off x="423350" y="-1313925"/>
              <a:ext cx="57000" cy="54850"/>
            </a:xfrm>
            <a:custGeom>
              <a:rect b="b" l="l" r="r" t="t"/>
              <a:pathLst>
                <a:path extrusionOk="0" h="2194" w="2280">
                  <a:moveTo>
                    <a:pt x="1184" y="0"/>
                  </a:moveTo>
                  <a:cubicBezTo>
                    <a:pt x="740" y="0"/>
                    <a:pt x="341" y="268"/>
                    <a:pt x="170" y="678"/>
                  </a:cubicBezTo>
                  <a:cubicBezTo>
                    <a:pt x="1" y="1087"/>
                    <a:pt x="95" y="1559"/>
                    <a:pt x="408" y="1873"/>
                  </a:cubicBezTo>
                  <a:cubicBezTo>
                    <a:pt x="618" y="2083"/>
                    <a:pt x="898" y="2194"/>
                    <a:pt x="1183" y="2194"/>
                  </a:cubicBezTo>
                  <a:cubicBezTo>
                    <a:pt x="1325" y="2194"/>
                    <a:pt x="1468" y="2166"/>
                    <a:pt x="1604" y="2110"/>
                  </a:cubicBezTo>
                  <a:cubicBezTo>
                    <a:pt x="2013" y="1941"/>
                    <a:pt x="2280" y="1540"/>
                    <a:pt x="2280" y="1097"/>
                  </a:cubicBezTo>
                  <a:cubicBezTo>
                    <a:pt x="2280" y="491"/>
                    <a:pt x="1789" y="0"/>
                    <a:pt x="1184"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30"/>
            <p:cNvSpPr/>
            <p:nvPr/>
          </p:nvSpPr>
          <p:spPr>
            <a:xfrm>
              <a:off x="617225" y="-1313925"/>
              <a:ext cx="57025" cy="54850"/>
            </a:xfrm>
            <a:custGeom>
              <a:rect b="b" l="l" r="r" t="t"/>
              <a:pathLst>
                <a:path extrusionOk="0" h="2194" w="2281">
                  <a:moveTo>
                    <a:pt x="1184" y="0"/>
                  </a:moveTo>
                  <a:cubicBezTo>
                    <a:pt x="741" y="0"/>
                    <a:pt x="340" y="268"/>
                    <a:pt x="171" y="678"/>
                  </a:cubicBezTo>
                  <a:cubicBezTo>
                    <a:pt x="0" y="1087"/>
                    <a:pt x="94" y="1559"/>
                    <a:pt x="408" y="1873"/>
                  </a:cubicBezTo>
                  <a:cubicBezTo>
                    <a:pt x="618" y="2083"/>
                    <a:pt x="898" y="2194"/>
                    <a:pt x="1183" y="2194"/>
                  </a:cubicBezTo>
                  <a:cubicBezTo>
                    <a:pt x="1325" y="2194"/>
                    <a:pt x="1468" y="2166"/>
                    <a:pt x="1603" y="2110"/>
                  </a:cubicBezTo>
                  <a:cubicBezTo>
                    <a:pt x="2013" y="1941"/>
                    <a:pt x="2281" y="1540"/>
                    <a:pt x="2279" y="1097"/>
                  </a:cubicBezTo>
                  <a:cubicBezTo>
                    <a:pt x="2279" y="492"/>
                    <a:pt x="1789" y="0"/>
                    <a:pt x="1184"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30"/>
            <p:cNvSpPr/>
            <p:nvPr/>
          </p:nvSpPr>
          <p:spPr>
            <a:xfrm>
              <a:off x="811125" y="-1313925"/>
              <a:ext cx="57000" cy="54850"/>
            </a:xfrm>
            <a:custGeom>
              <a:rect b="b" l="l" r="r" t="t"/>
              <a:pathLst>
                <a:path extrusionOk="0" h="2194" w="2280">
                  <a:moveTo>
                    <a:pt x="1183" y="0"/>
                  </a:moveTo>
                  <a:cubicBezTo>
                    <a:pt x="739" y="0"/>
                    <a:pt x="339" y="268"/>
                    <a:pt x="170" y="678"/>
                  </a:cubicBezTo>
                  <a:cubicBezTo>
                    <a:pt x="0" y="1087"/>
                    <a:pt x="93" y="1559"/>
                    <a:pt x="407" y="1873"/>
                  </a:cubicBezTo>
                  <a:cubicBezTo>
                    <a:pt x="616" y="2083"/>
                    <a:pt x="897" y="2194"/>
                    <a:pt x="1182" y="2194"/>
                  </a:cubicBezTo>
                  <a:cubicBezTo>
                    <a:pt x="1324" y="2194"/>
                    <a:pt x="1466" y="2166"/>
                    <a:pt x="1602" y="2110"/>
                  </a:cubicBezTo>
                  <a:cubicBezTo>
                    <a:pt x="2011" y="1941"/>
                    <a:pt x="2279" y="1540"/>
                    <a:pt x="2279" y="1097"/>
                  </a:cubicBezTo>
                  <a:cubicBezTo>
                    <a:pt x="2279" y="492"/>
                    <a:pt x="1788" y="0"/>
                    <a:pt x="118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30"/>
            <p:cNvSpPr/>
            <p:nvPr/>
          </p:nvSpPr>
          <p:spPr>
            <a:xfrm>
              <a:off x="1004975" y="-1313925"/>
              <a:ext cx="57025" cy="54850"/>
            </a:xfrm>
            <a:custGeom>
              <a:rect b="b" l="l" r="r" t="t"/>
              <a:pathLst>
                <a:path extrusionOk="0" h="2194" w="2281">
                  <a:moveTo>
                    <a:pt x="1183" y="0"/>
                  </a:moveTo>
                  <a:cubicBezTo>
                    <a:pt x="740" y="0"/>
                    <a:pt x="341" y="268"/>
                    <a:pt x="170" y="678"/>
                  </a:cubicBezTo>
                  <a:cubicBezTo>
                    <a:pt x="1" y="1087"/>
                    <a:pt x="95" y="1559"/>
                    <a:pt x="409" y="1873"/>
                  </a:cubicBezTo>
                  <a:cubicBezTo>
                    <a:pt x="618" y="2083"/>
                    <a:pt x="898" y="2194"/>
                    <a:pt x="1183" y="2194"/>
                  </a:cubicBezTo>
                  <a:cubicBezTo>
                    <a:pt x="1324" y="2194"/>
                    <a:pt x="1467" y="2166"/>
                    <a:pt x="1603" y="2110"/>
                  </a:cubicBezTo>
                  <a:cubicBezTo>
                    <a:pt x="2014" y="1941"/>
                    <a:pt x="2280" y="1540"/>
                    <a:pt x="2280" y="1097"/>
                  </a:cubicBezTo>
                  <a:cubicBezTo>
                    <a:pt x="2280" y="492"/>
                    <a:pt x="1790" y="0"/>
                    <a:pt x="118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30"/>
            <p:cNvSpPr/>
            <p:nvPr/>
          </p:nvSpPr>
          <p:spPr>
            <a:xfrm>
              <a:off x="1201025" y="-1313925"/>
              <a:ext cx="57000" cy="54875"/>
            </a:xfrm>
            <a:custGeom>
              <a:rect b="b" l="l" r="r" t="t"/>
              <a:pathLst>
                <a:path extrusionOk="0" h="2195" w="2280">
                  <a:moveTo>
                    <a:pt x="1097" y="1"/>
                  </a:moveTo>
                  <a:cubicBezTo>
                    <a:pt x="956" y="1"/>
                    <a:pt x="813" y="28"/>
                    <a:pt x="678" y="84"/>
                  </a:cubicBezTo>
                  <a:cubicBezTo>
                    <a:pt x="267" y="254"/>
                    <a:pt x="0" y="654"/>
                    <a:pt x="0" y="1097"/>
                  </a:cubicBezTo>
                  <a:cubicBezTo>
                    <a:pt x="0" y="1702"/>
                    <a:pt x="491" y="2194"/>
                    <a:pt x="1097" y="2194"/>
                  </a:cubicBezTo>
                  <a:cubicBezTo>
                    <a:pt x="1540" y="2194"/>
                    <a:pt x="1941" y="1926"/>
                    <a:pt x="2110" y="1517"/>
                  </a:cubicBezTo>
                  <a:cubicBezTo>
                    <a:pt x="2280" y="1107"/>
                    <a:pt x="2185" y="635"/>
                    <a:pt x="1872" y="321"/>
                  </a:cubicBezTo>
                  <a:cubicBezTo>
                    <a:pt x="1662" y="112"/>
                    <a:pt x="138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30"/>
            <p:cNvSpPr/>
            <p:nvPr/>
          </p:nvSpPr>
          <p:spPr>
            <a:xfrm>
              <a:off x="425525" y="-1165525"/>
              <a:ext cx="54825" cy="54875"/>
            </a:xfrm>
            <a:custGeom>
              <a:rect b="b" l="l" r="r" t="t"/>
              <a:pathLst>
                <a:path extrusionOk="0" h="2195" w="2193">
                  <a:moveTo>
                    <a:pt x="1096" y="1"/>
                  </a:moveTo>
                  <a:cubicBezTo>
                    <a:pt x="491" y="1"/>
                    <a:pt x="0" y="492"/>
                    <a:pt x="0" y="1098"/>
                  </a:cubicBezTo>
                  <a:cubicBezTo>
                    <a:pt x="0" y="1703"/>
                    <a:pt x="491" y="2194"/>
                    <a:pt x="1096" y="2194"/>
                  </a:cubicBezTo>
                  <a:cubicBezTo>
                    <a:pt x="1702" y="2194"/>
                    <a:pt x="2193" y="1703"/>
                    <a:pt x="2193" y="1098"/>
                  </a:cubicBezTo>
                  <a:cubicBezTo>
                    <a:pt x="2193" y="492"/>
                    <a:pt x="1702" y="1"/>
                    <a:pt x="1096"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30"/>
            <p:cNvSpPr/>
            <p:nvPr/>
          </p:nvSpPr>
          <p:spPr>
            <a:xfrm>
              <a:off x="619400"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2" y="1703"/>
                    <a:pt x="2192" y="1098"/>
                  </a:cubicBezTo>
                  <a:cubicBezTo>
                    <a:pt x="2192"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30"/>
            <p:cNvSpPr/>
            <p:nvPr/>
          </p:nvSpPr>
          <p:spPr>
            <a:xfrm>
              <a:off x="811225" y="-1165550"/>
              <a:ext cx="59000" cy="54850"/>
            </a:xfrm>
            <a:custGeom>
              <a:rect b="b" l="l" r="r" t="t"/>
              <a:pathLst>
                <a:path extrusionOk="0" h="2194" w="2360">
                  <a:moveTo>
                    <a:pt x="1180" y="1"/>
                  </a:moveTo>
                  <a:cubicBezTo>
                    <a:pt x="1122" y="1"/>
                    <a:pt x="1064" y="5"/>
                    <a:pt x="1005" y="15"/>
                  </a:cubicBezTo>
                  <a:cubicBezTo>
                    <a:pt x="407" y="112"/>
                    <a:pt x="1" y="676"/>
                    <a:pt x="98" y="1274"/>
                  </a:cubicBezTo>
                  <a:cubicBezTo>
                    <a:pt x="185" y="1812"/>
                    <a:pt x="650" y="2194"/>
                    <a:pt x="1178" y="2194"/>
                  </a:cubicBezTo>
                  <a:cubicBezTo>
                    <a:pt x="1236" y="2194"/>
                    <a:pt x="1296" y="2189"/>
                    <a:pt x="1355" y="2179"/>
                  </a:cubicBezTo>
                  <a:cubicBezTo>
                    <a:pt x="1953" y="2083"/>
                    <a:pt x="2359" y="1520"/>
                    <a:pt x="2262" y="922"/>
                  </a:cubicBezTo>
                  <a:cubicBezTo>
                    <a:pt x="2175" y="383"/>
                    <a:pt x="1708" y="1"/>
                    <a:pt x="118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30"/>
            <p:cNvSpPr/>
            <p:nvPr/>
          </p:nvSpPr>
          <p:spPr>
            <a:xfrm>
              <a:off x="1004975" y="-1165525"/>
              <a:ext cx="57025" cy="54850"/>
            </a:xfrm>
            <a:custGeom>
              <a:rect b="b" l="l" r="r" t="t"/>
              <a:pathLst>
                <a:path extrusionOk="0" h="2194" w="2281">
                  <a:moveTo>
                    <a:pt x="1183" y="1"/>
                  </a:moveTo>
                  <a:cubicBezTo>
                    <a:pt x="740" y="1"/>
                    <a:pt x="341" y="267"/>
                    <a:pt x="170" y="678"/>
                  </a:cubicBezTo>
                  <a:cubicBezTo>
                    <a:pt x="1" y="1087"/>
                    <a:pt x="95" y="1558"/>
                    <a:pt x="409" y="1872"/>
                  </a:cubicBezTo>
                  <a:cubicBezTo>
                    <a:pt x="619" y="2082"/>
                    <a:pt x="899" y="2194"/>
                    <a:pt x="1185" y="2194"/>
                  </a:cubicBezTo>
                  <a:cubicBezTo>
                    <a:pt x="1326" y="2194"/>
                    <a:pt x="1468" y="2166"/>
                    <a:pt x="1603" y="2110"/>
                  </a:cubicBezTo>
                  <a:cubicBezTo>
                    <a:pt x="2014" y="1940"/>
                    <a:pt x="2280" y="1541"/>
                    <a:pt x="2280" y="1098"/>
                  </a:cubicBezTo>
                  <a:cubicBezTo>
                    <a:pt x="2280" y="491"/>
                    <a:pt x="1790" y="1"/>
                    <a:pt x="118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30"/>
            <p:cNvSpPr/>
            <p:nvPr/>
          </p:nvSpPr>
          <p:spPr>
            <a:xfrm>
              <a:off x="1201025"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3" y="1703"/>
                    <a:pt x="2193" y="1098"/>
                  </a:cubicBezTo>
                  <a:cubicBezTo>
                    <a:pt x="2193"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65" name="Google Shape;565;p30"/>
          <p:cNvSpPr/>
          <p:nvPr/>
        </p:nvSpPr>
        <p:spPr>
          <a:xfrm>
            <a:off x="154825" y="0"/>
            <a:ext cx="83450" cy="5143429"/>
          </a:xfrm>
          <a:custGeom>
            <a:rect b="b" l="l" r="r" t="t"/>
            <a:pathLst>
              <a:path extrusionOk="0" h="73559" w="3338">
                <a:moveTo>
                  <a:pt x="1" y="1"/>
                </a:moveTo>
                <a:lnTo>
                  <a:pt x="1" y="73559"/>
                </a:lnTo>
                <a:lnTo>
                  <a:pt x="3337" y="73559"/>
                </a:lnTo>
                <a:lnTo>
                  <a:pt x="3337" y="1"/>
                </a:lnTo>
                <a:close/>
              </a:path>
            </a:pathLst>
          </a:custGeom>
          <a:solidFill>
            <a:srgbClr val="E9B7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30"/>
          <p:cNvSpPr/>
          <p:nvPr/>
        </p:nvSpPr>
        <p:spPr>
          <a:xfrm>
            <a:off x="275050" y="0"/>
            <a:ext cx="205300" cy="5143429"/>
          </a:xfrm>
          <a:custGeom>
            <a:rect b="b" l="l" r="r" t="t"/>
            <a:pathLst>
              <a:path extrusionOk="0" h="73559" w="8212">
                <a:moveTo>
                  <a:pt x="0" y="1"/>
                </a:moveTo>
                <a:lnTo>
                  <a:pt x="0" y="73559"/>
                </a:lnTo>
                <a:lnTo>
                  <a:pt x="8212" y="73559"/>
                </a:lnTo>
                <a:lnTo>
                  <a:pt x="8212" y="1"/>
                </a:lnTo>
                <a:close/>
              </a:path>
            </a:pathLst>
          </a:custGeom>
          <a:solidFill>
            <a:srgbClr val="5EA5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67" name="Google Shape;567;p30"/>
          <p:cNvGrpSpPr/>
          <p:nvPr/>
        </p:nvGrpSpPr>
        <p:grpSpPr>
          <a:xfrm>
            <a:off x="2871035" y="4460095"/>
            <a:ext cx="1929101" cy="469809"/>
            <a:chOff x="423350" y="-1313925"/>
            <a:chExt cx="834675" cy="203275"/>
          </a:xfrm>
        </p:grpSpPr>
        <p:sp>
          <p:nvSpPr>
            <p:cNvPr id="568" name="Google Shape;568;p30"/>
            <p:cNvSpPr/>
            <p:nvPr/>
          </p:nvSpPr>
          <p:spPr>
            <a:xfrm>
              <a:off x="423350" y="-1313925"/>
              <a:ext cx="57000" cy="54850"/>
            </a:xfrm>
            <a:custGeom>
              <a:rect b="b" l="l" r="r" t="t"/>
              <a:pathLst>
                <a:path extrusionOk="0" h="2194" w="2280">
                  <a:moveTo>
                    <a:pt x="1184" y="0"/>
                  </a:moveTo>
                  <a:cubicBezTo>
                    <a:pt x="740" y="0"/>
                    <a:pt x="341" y="268"/>
                    <a:pt x="170" y="678"/>
                  </a:cubicBezTo>
                  <a:cubicBezTo>
                    <a:pt x="1" y="1087"/>
                    <a:pt x="95" y="1559"/>
                    <a:pt x="408" y="1873"/>
                  </a:cubicBezTo>
                  <a:cubicBezTo>
                    <a:pt x="618" y="2083"/>
                    <a:pt x="898" y="2194"/>
                    <a:pt x="1183" y="2194"/>
                  </a:cubicBezTo>
                  <a:cubicBezTo>
                    <a:pt x="1325" y="2194"/>
                    <a:pt x="1468" y="2166"/>
                    <a:pt x="1604" y="2110"/>
                  </a:cubicBezTo>
                  <a:cubicBezTo>
                    <a:pt x="2013" y="1941"/>
                    <a:pt x="2280" y="1540"/>
                    <a:pt x="2280" y="1097"/>
                  </a:cubicBezTo>
                  <a:cubicBezTo>
                    <a:pt x="2280" y="491"/>
                    <a:pt x="1789" y="0"/>
                    <a:pt x="1184"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30"/>
            <p:cNvSpPr/>
            <p:nvPr/>
          </p:nvSpPr>
          <p:spPr>
            <a:xfrm>
              <a:off x="617225" y="-1313925"/>
              <a:ext cx="57025" cy="54850"/>
            </a:xfrm>
            <a:custGeom>
              <a:rect b="b" l="l" r="r" t="t"/>
              <a:pathLst>
                <a:path extrusionOk="0" h="2194" w="2281">
                  <a:moveTo>
                    <a:pt x="1184" y="0"/>
                  </a:moveTo>
                  <a:cubicBezTo>
                    <a:pt x="741" y="0"/>
                    <a:pt x="340" y="268"/>
                    <a:pt x="171" y="678"/>
                  </a:cubicBezTo>
                  <a:cubicBezTo>
                    <a:pt x="0" y="1087"/>
                    <a:pt x="94" y="1559"/>
                    <a:pt x="408" y="1873"/>
                  </a:cubicBezTo>
                  <a:cubicBezTo>
                    <a:pt x="618" y="2083"/>
                    <a:pt x="898" y="2194"/>
                    <a:pt x="1183" y="2194"/>
                  </a:cubicBezTo>
                  <a:cubicBezTo>
                    <a:pt x="1325" y="2194"/>
                    <a:pt x="1468" y="2166"/>
                    <a:pt x="1603" y="2110"/>
                  </a:cubicBezTo>
                  <a:cubicBezTo>
                    <a:pt x="2013" y="1941"/>
                    <a:pt x="2281" y="1540"/>
                    <a:pt x="2279" y="1097"/>
                  </a:cubicBezTo>
                  <a:cubicBezTo>
                    <a:pt x="2279" y="492"/>
                    <a:pt x="1789" y="0"/>
                    <a:pt x="1184"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30"/>
            <p:cNvSpPr/>
            <p:nvPr/>
          </p:nvSpPr>
          <p:spPr>
            <a:xfrm>
              <a:off x="811125" y="-1313925"/>
              <a:ext cx="57000" cy="54850"/>
            </a:xfrm>
            <a:custGeom>
              <a:rect b="b" l="l" r="r" t="t"/>
              <a:pathLst>
                <a:path extrusionOk="0" h="2194" w="2280">
                  <a:moveTo>
                    <a:pt x="1183" y="0"/>
                  </a:moveTo>
                  <a:cubicBezTo>
                    <a:pt x="739" y="0"/>
                    <a:pt x="339" y="268"/>
                    <a:pt x="170" y="678"/>
                  </a:cubicBezTo>
                  <a:cubicBezTo>
                    <a:pt x="0" y="1087"/>
                    <a:pt x="93" y="1559"/>
                    <a:pt x="407" y="1873"/>
                  </a:cubicBezTo>
                  <a:cubicBezTo>
                    <a:pt x="616" y="2083"/>
                    <a:pt x="897" y="2194"/>
                    <a:pt x="1182" y="2194"/>
                  </a:cubicBezTo>
                  <a:cubicBezTo>
                    <a:pt x="1324" y="2194"/>
                    <a:pt x="1466" y="2166"/>
                    <a:pt x="1602" y="2110"/>
                  </a:cubicBezTo>
                  <a:cubicBezTo>
                    <a:pt x="2011" y="1941"/>
                    <a:pt x="2279" y="1540"/>
                    <a:pt x="2279" y="1097"/>
                  </a:cubicBezTo>
                  <a:cubicBezTo>
                    <a:pt x="2279" y="492"/>
                    <a:pt x="1788" y="0"/>
                    <a:pt x="118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30"/>
            <p:cNvSpPr/>
            <p:nvPr/>
          </p:nvSpPr>
          <p:spPr>
            <a:xfrm>
              <a:off x="1004975" y="-1313925"/>
              <a:ext cx="57025" cy="54850"/>
            </a:xfrm>
            <a:custGeom>
              <a:rect b="b" l="l" r="r" t="t"/>
              <a:pathLst>
                <a:path extrusionOk="0" h="2194" w="2281">
                  <a:moveTo>
                    <a:pt x="1183" y="0"/>
                  </a:moveTo>
                  <a:cubicBezTo>
                    <a:pt x="740" y="0"/>
                    <a:pt x="341" y="268"/>
                    <a:pt x="170" y="678"/>
                  </a:cubicBezTo>
                  <a:cubicBezTo>
                    <a:pt x="1" y="1087"/>
                    <a:pt x="95" y="1559"/>
                    <a:pt x="409" y="1873"/>
                  </a:cubicBezTo>
                  <a:cubicBezTo>
                    <a:pt x="618" y="2083"/>
                    <a:pt x="898" y="2194"/>
                    <a:pt x="1183" y="2194"/>
                  </a:cubicBezTo>
                  <a:cubicBezTo>
                    <a:pt x="1324" y="2194"/>
                    <a:pt x="1467" y="2166"/>
                    <a:pt x="1603" y="2110"/>
                  </a:cubicBezTo>
                  <a:cubicBezTo>
                    <a:pt x="2014" y="1941"/>
                    <a:pt x="2280" y="1540"/>
                    <a:pt x="2280" y="1097"/>
                  </a:cubicBezTo>
                  <a:cubicBezTo>
                    <a:pt x="2280" y="492"/>
                    <a:pt x="1790" y="0"/>
                    <a:pt x="118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30"/>
            <p:cNvSpPr/>
            <p:nvPr/>
          </p:nvSpPr>
          <p:spPr>
            <a:xfrm>
              <a:off x="1201025" y="-1313925"/>
              <a:ext cx="57000" cy="54875"/>
            </a:xfrm>
            <a:custGeom>
              <a:rect b="b" l="l" r="r" t="t"/>
              <a:pathLst>
                <a:path extrusionOk="0" h="2195" w="2280">
                  <a:moveTo>
                    <a:pt x="1097" y="1"/>
                  </a:moveTo>
                  <a:cubicBezTo>
                    <a:pt x="956" y="1"/>
                    <a:pt x="813" y="28"/>
                    <a:pt x="678" y="84"/>
                  </a:cubicBezTo>
                  <a:cubicBezTo>
                    <a:pt x="267" y="254"/>
                    <a:pt x="0" y="654"/>
                    <a:pt x="0" y="1097"/>
                  </a:cubicBezTo>
                  <a:cubicBezTo>
                    <a:pt x="0" y="1702"/>
                    <a:pt x="491" y="2194"/>
                    <a:pt x="1097" y="2194"/>
                  </a:cubicBezTo>
                  <a:cubicBezTo>
                    <a:pt x="1540" y="2194"/>
                    <a:pt x="1941" y="1926"/>
                    <a:pt x="2110" y="1517"/>
                  </a:cubicBezTo>
                  <a:cubicBezTo>
                    <a:pt x="2280" y="1107"/>
                    <a:pt x="2185" y="635"/>
                    <a:pt x="1872" y="321"/>
                  </a:cubicBezTo>
                  <a:cubicBezTo>
                    <a:pt x="1662" y="112"/>
                    <a:pt x="138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30"/>
            <p:cNvSpPr/>
            <p:nvPr/>
          </p:nvSpPr>
          <p:spPr>
            <a:xfrm>
              <a:off x="425525" y="-1165525"/>
              <a:ext cx="54825" cy="54875"/>
            </a:xfrm>
            <a:custGeom>
              <a:rect b="b" l="l" r="r" t="t"/>
              <a:pathLst>
                <a:path extrusionOk="0" h="2195" w="2193">
                  <a:moveTo>
                    <a:pt x="1096" y="1"/>
                  </a:moveTo>
                  <a:cubicBezTo>
                    <a:pt x="491" y="1"/>
                    <a:pt x="0" y="492"/>
                    <a:pt x="0" y="1098"/>
                  </a:cubicBezTo>
                  <a:cubicBezTo>
                    <a:pt x="0" y="1703"/>
                    <a:pt x="491" y="2194"/>
                    <a:pt x="1096" y="2194"/>
                  </a:cubicBezTo>
                  <a:cubicBezTo>
                    <a:pt x="1702" y="2194"/>
                    <a:pt x="2193" y="1703"/>
                    <a:pt x="2193" y="1098"/>
                  </a:cubicBezTo>
                  <a:cubicBezTo>
                    <a:pt x="2193" y="492"/>
                    <a:pt x="1702" y="1"/>
                    <a:pt x="1096"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30"/>
            <p:cNvSpPr/>
            <p:nvPr/>
          </p:nvSpPr>
          <p:spPr>
            <a:xfrm>
              <a:off x="619400"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2" y="1703"/>
                    <a:pt x="2192" y="1098"/>
                  </a:cubicBezTo>
                  <a:cubicBezTo>
                    <a:pt x="2192"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30"/>
            <p:cNvSpPr/>
            <p:nvPr/>
          </p:nvSpPr>
          <p:spPr>
            <a:xfrm>
              <a:off x="811225" y="-1165550"/>
              <a:ext cx="59000" cy="54850"/>
            </a:xfrm>
            <a:custGeom>
              <a:rect b="b" l="l" r="r" t="t"/>
              <a:pathLst>
                <a:path extrusionOk="0" h="2194" w="2360">
                  <a:moveTo>
                    <a:pt x="1180" y="1"/>
                  </a:moveTo>
                  <a:cubicBezTo>
                    <a:pt x="1122" y="1"/>
                    <a:pt x="1064" y="5"/>
                    <a:pt x="1005" y="15"/>
                  </a:cubicBezTo>
                  <a:cubicBezTo>
                    <a:pt x="407" y="112"/>
                    <a:pt x="1" y="676"/>
                    <a:pt x="98" y="1274"/>
                  </a:cubicBezTo>
                  <a:cubicBezTo>
                    <a:pt x="185" y="1812"/>
                    <a:pt x="650" y="2194"/>
                    <a:pt x="1178" y="2194"/>
                  </a:cubicBezTo>
                  <a:cubicBezTo>
                    <a:pt x="1236" y="2194"/>
                    <a:pt x="1296" y="2189"/>
                    <a:pt x="1355" y="2179"/>
                  </a:cubicBezTo>
                  <a:cubicBezTo>
                    <a:pt x="1953" y="2083"/>
                    <a:pt x="2359" y="1520"/>
                    <a:pt x="2262" y="922"/>
                  </a:cubicBezTo>
                  <a:cubicBezTo>
                    <a:pt x="2175" y="383"/>
                    <a:pt x="1708" y="1"/>
                    <a:pt x="118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30"/>
            <p:cNvSpPr/>
            <p:nvPr/>
          </p:nvSpPr>
          <p:spPr>
            <a:xfrm>
              <a:off x="1004975" y="-1165525"/>
              <a:ext cx="57025" cy="54850"/>
            </a:xfrm>
            <a:custGeom>
              <a:rect b="b" l="l" r="r" t="t"/>
              <a:pathLst>
                <a:path extrusionOk="0" h="2194" w="2281">
                  <a:moveTo>
                    <a:pt x="1183" y="1"/>
                  </a:moveTo>
                  <a:cubicBezTo>
                    <a:pt x="740" y="1"/>
                    <a:pt x="341" y="267"/>
                    <a:pt x="170" y="678"/>
                  </a:cubicBezTo>
                  <a:cubicBezTo>
                    <a:pt x="1" y="1087"/>
                    <a:pt x="95" y="1558"/>
                    <a:pt x="409" y="1872"/>
                  </a:cubicBezTo>
                  <a:cubicBezTo>
                    <a:pt x="619" y="2082"/>
                    <a:pt x="899" y="2194"/>
                    <a:pt x="1185" y="2194"/>
                  </a:cubicBezTo>
                  <a:cubicBezTo>
                    <a:pt x="1326" y="2194"/>
                    <a:pt x="1468" y="2166"/>
                    <a:pt x="1603" y="2110"/>
                  </a:cubicBezTo>
                  <a:cubicBezTo>
                    <a:pt x="2014" y="1940"/>
                    <a:pt x="2280" y="1541"/>
                    <a:pt x="2280" y="1098"/>
                  </a:cubicBezTo>
                  <a:cubicBezTo>
                    <a:pt x="2280" y="491"/>
                    <a:pt x="1790" y="1"/>
                    <a:pt x="118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30"/>
            <p:cNvSpPr/>
            <p:nvPr/>
          </p:nvSpPr>
          <p:spPr>
            <a:xfrm>
              <a:off x="1201025"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3" y="1703"/>
                    <a:pt x="2193" y="1098"/>
                  </a:cubicBezTo>
                  <a:cubicBezTo>
                    <a:pt x="2193"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8" name="Google Shape;578;p30"/>
          <p:cNvSpPr txBox="1"/>
          <p:nvPr>
            <p:ph idx="1" type="subTitle"/>
          </p:nvPr>
        </p:nvSpPr>
        <p:spPr>
          <a:xfrm>
            <a:off x="918425" y="764350"/>
            <a:ext cx="4142400" cy="2191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accent5"/>
              </a:buClr>
              <a:buSzPts val="2600"/>
              <a:buFont typeface="Montserrat Black"/>
              <a:buNone/>
              <a:defRPr sz="2600">
                <a:solidFill>
                  <a:schemeClr val="accent5"/>
                </a:solidFill>
                <a:latin typeface="Montserrat Black"/>
                <a:ea typeface="Montserrat Black"/>
                <a:cs typeface="Montserrat Black"/>
                <a:sym typeface="Montserrat Black"/>
              </a:defRPr>
            </a:lvl1pPr>
            <a:lvl2pPr lvl="1" rtl="0" algn="ctr">
              <a:lnSpc>
                <a:spcPct val="100000"/>
              </a:lnSpc>
              <a:spcBef>
                <a:spcPts val="0"/>
              </a:spcBef>
              <a:spcAft>
                <a:spcPts val="0"/>
              </a:spcAft>
              <a:buClr>
                <a:schemeClr val="accent5"/>
              </a:buClr>
              <a:buSzPts val="2800"/>
              <a:buNone/>
              <a:defRPr sz="2800">
                <a:solidFill>
                  <a:schemeClr val="accent5"/>
                </a:solidFill>
              </a:defRPr>
            </a:lvl2pPr>
            <a:lvl3pPr lvl="2" rtl="0" algn="ctr">
              <a:lnSpc>
                <a:spcPct val="100000"/>
              </a:lnSpc>
              <a:spcBef>
                <a:spcPts val="0"/>
              </a:spcBef>
              <a:spcAft>
                <a:spcPts val="0"/>
              </a:spcAft>
              <a:buClr>
                <a:schemeClr val="accent5"/>
              </a:buClr>
              <a:buSzPts val="2800"/>
              <a:buNone/>
              <a:defRPr sz="2800">
                <a:solidFill>
                  <a:schemeClr val="accent5"/>
                </a:solidFill>
              </a:defRPr>
            </a:lvl3pPr>
            <a:lvl4pPr lvl="3" rtl="0" algn="ctr">
              <a:lnSpc>
                <a:spcPct val="100000"/>
              </a:lnSpc>
              <a:spcBef>
                <a:spcPts val="0"/>
              </a:spcBef>
              <a:spcAft>
                <a:spcPts val="0"/>
              </a:spcAft>
              <a:buClr>
                <a:schemeClr val="accent5"/>
              </a:buClr>
              <a:buSzPts val="2800"/>
              <a:buNone/>
              <a:defRPr sz="2800">
                <a:solidFill>
                  <a:schemeClr val="accent5"/>
                </a:solidFill>
              </a:defRPr>
            </a:lvl4pPr>
            <a:lvl5pPr lvl="4" rtl="0" algn="ctr">
              <a:lnSpc>
                <a:spcPct val="100000"/>
              </a:lnSpc>
              <a:spcBef>
                <a:spcPts val="0"/>
              </a:spcBef>
              <a:spcAft>
                <a:spcPts val="0"/>
              </a:spcAft>
              <a:buClr>
                <a:schemeClr val="accent5"/>
              </a:buClr>
              <a:buSzPts val="2800"/>
              <a:buNone/>
              <a:defRPr sz="2800">
                <a:solidFill>
                  <a:schemeClr val="accent5"/>
                </a:solidFill>
              </a:defRPr>
            </a:lvl5pPr>
            <a:lvl6pPr lvl="5" rtl="0" algn="ctr">
              <a:lnSpc>
                <a:spcPct val="100000"/>
              </a:lnSpc>
              <a:spcBef>
                <a:spcPts val="0"/>
              </a:spcBef>
              <a:spcAft>
                <a:spcPts val="0"/>
              </a:spcAft>
              <a:buClr>
                <a:schemeClr val="accent5"/>
              </a:buClr>
              <a:buSzPts val="2800"/>
              <a:buNone/>
              <a:defRPr sz="2800">
                <a:solidFill>
                  <a:schemeClr val="accent5"/>
                </a:solidFill>
              </a:defRPr>
            </a:lvl6pPr>
            <a:lvl7pPr lvl="6" rtl="0" algn="ctr">
              <a:lnSpc>
                <a:spcPct val="100000"/>
              </a:lnSpc>
              <a:spcBef>
                <a:spcPts val="0"/>
              </a:spcBef>
              <a:spcAft>
                <a:spcPts val="0"/>
              </a:spcAft>
              <a:buClr>
                <a:schemeClr val="accent5"/>
              </a:buClr>
              <a:buSzPts val="2800"/>
              <a:buNone/>
              <a:defRPr sz="2800">
                <a:solidFill>
                  <a:schemeClr val="accent5"/>
                </a:solidFill>
              </a:defRPr>
            </a:lvl7pPr>
            <a:lvl8pPr lvl="7" rtl="0" algn="ctr">
              <a:lnSpc>
                <a:spcPct val="100000"/>
              </a:lnSpc>
              <a:spcBef>
                <a:spcPts val="0"/>
              </a:spcBef>
              <a:spcAft>
                <a:spcPts val="0"/>
              </a:spcAft>
              <a:buClr>
                <a:schemeClr val="accent5"/>
              </a:buClr>
              <a:buSzPts val="2800"/>
              <a:buNone/>
              <a:defRPr sz="2800">
                <a:solidFill>
                  <a:schemeClr val="accent5"/>
                </a:solidFill>
              </a:defRPr>
            </a:lvl8pPr>
            <a:lvl9pPr lvl="8" rtl="0" algn="ctr">
              <a:lnSpc>
                <a:spcPct val="100000"/>
              </a:lnSpc>
              <a:spcBef>
                <a:spcPts val="0"/>
              </a:spcBef>
              <a:spcAft>
                <a:spcPts val="0"/>
              </a:spcAft>
              <a:buClr>
                <a:schemeClr val="accent5"/>
              </a:buClr>
              <a:buSzPts val="2800"/>
              <a:buNone/>
              <a:defRPr sz="2800">
                <a:solidFill>
                  <a:schemeClr val="accent5"/>
                </a:solidFill>
              </a:defRPr>
            </a:lvl9pPr>
          </a:lstStyle>
          <a:p/>
        </p:txBody>
      </p:sp>
      <p:sp>
        <p:nvSpPr>
          <p:cNvPr id="579" name="Google Shape;579;p30"/>
          <p:cNvSpPr txBox="1"/>
          <p:nvPr>
            <p:ph type="title"/>
          </p:nvPr>
        </p:nvSpPr>
        <p:spPr>
          <a:xfrm>
            <a:off x="5460402" y="4011728"/>
            <a:ext cx="2840100" cy="437100"/>
          </a:xfrm>
          <a:prstGeom prst="rect">
            <a:avLst/>
          </a:prstGeom>
        </p:spPr>
        <p:txBody>
          <a:bodyPr anchorCtr="0" anchor="b" bIns="91425" lIns="91425" spcFirstLastPara="1" rIns="91425" wrap="square" tIns="91425">
            <a:noAutofit/>
          </a:bodyPr>
          <a:lstStyle>
            <a:lvl1pPr lvl="0" rtl="0" algn="r">
              <a:spcBef>
                <a:spcPts val="0"/>
              </a:spcBef>
              <a:spcAft>
                <a:spcPts val="0"/>
              </a:spcAft>
              <a:buClr>
                <a:schemeClr val="lt2"/>
              </a:buClr>
              <a:buSzPts val="1800"/>
              <a:buFont typeface="Montserrat Medium"/>
              <a:buNone/>
              <a:defRPr sz="1800">
                <a:solidFill>
                  <a:schemeClr val="lt2"/>
                </a:solidFill>
                <a:latin typeface="Montserrat Medium"/>
                <a:ea typeface="Montserrat Medium"/>
                <a:cs typeface="Montserrat Medium"/>
                <a:sym typeface="Montserrat Medium"/>
              </a:defRPr>
            </a:lvl1pPr>
            <a:lvl2pPr lvl="1" rtl="0" algn="r">
              <a:spcBef>
                <a:spcPts val="0"/>
              </a:spcBef>
              <a:spcAft>
                <a:spcPts val="0"/>
              </a:spcAft>
              <a:buClr>
                <a:schemeClr val="lt2"/>
              </a:buClr>
              <a:buSzPts val="1800"/>
              <a:buFont typeface="Montserrat Medium"/>
              <a:buNone/>
              <a:defRPr sz="1800">
                <a:solidFill>
                  <a:schemeClr val="lt2"/>
                </a:solidFill>
                <a:latin typeface="Montserrat Medium"/>
                <a:ea typeface="Montserrat Medium"/>
                <a:cs typeface="Montserrat Medium"/>
                <a:sym typeface="Montserrat Medium"/>
              </a:defRPr>
            </a:lvl2pPr>
            <a:lvl3pPr lvl="2" rtl="0" algn="r">
              <a:spcBef>
                <a:spcPts val="0"/>
              </a:spcBef>
              <a:spcAft>
                <a:spcPts val="0"/>
              </a:spcAft>
              <a:buClr>
                <a:schemeClr val="lt2"/>
              </a:buClr>
              <a:buSzPts val="1800"/>
              <a:buFont typeface="Montserrat Medium"/>
              <a:buNone/>
              <a:defRPr sz="1800">
                <a:solidFill>
                  <a:schemeClr val="lt2"/>
                </a:solidFill>
                <a:latin typeface="Montserrat Medium"/>
                <a:ea typeface="Montserrat Medium"/>
                <a:cs typeface="Montserrat Medium"/>
                <a:sym typeface="Montserrat Medium"/>
              </a:defRPr>
            </a:lvl3pPr>
            <a:lvl4pPr lvl="3" rtl="0" algn="r">
              <a:spcBef>
                <a:spcPts val="0"/>
              </a:spcBef>
              <a:spcAft>
                <a:spcPts val="0"/>
              </a:spcAft>
              <a:buClr>
                <a:schemeClr val="lt2"/>
              </a:buClr>
              <a:buSzPts val="1800"/>
              <a:buFont typeface="Montserrat Medium"/>
              <a:buNone/>
              <a:defRPr sz="1800">
                <a:solidFill>
                  <a:schemeClr val="lt2"/>
                </a:solidFill>
                <a:latin typeface="Montserrat Medium"/>
                <a:ea typeface="Montserrat Medium"/>
                <a:cs typeface="Montserrat Medium"/>
                <a:sym typeface="Montserrat Medium"/>
              </a:defRPr>
            </a:lvl4pPr>
            <a:lvl5pPr lvl="4" rtl="0" algn="r">
              <a:spcBef>
                <a:spcPts val="0"/>
              </a:spcBef>
              <a:spcAft>
                <a:spcPts val="0"/>
              </a:spcAft>
              <a:buClr>
                <a:schemeClr val="lt2"/>
              </a:buClr>
              <a:buSzPts val="1800"/>
              <a:buFont typeface="Montserrat Medium"/>
              <a:buNone/>
              <a:defRPr sz="1800">
                <a:solidFill>
                  <a:schemeClr val="lt2"/>
                </a:solidFill>
                <a:latin typeface="Montserrat Medium"/>
                <a:ea typeface="Montserrat Medium"/>
                <a:cs typeface="Montserrat Medium"/>
                <a:sym typeface="Montserrat Medium"/>
              </a:defRPr>
            </a:lvl5pPr>
            <a:lvl6pPr lvl="5" rtl="0" algn="r">
              <a:spcBef>
                <a:spcPts val="0"/>
              </a:spcBef>
              <a:spcAft>
                <a:spcPts val="0"/>
              </a:spcAft>
              <a:buClr>
                <a:schemeClr val="lt2"/>
              </a:buClr>
              <a:buSzPts val="1800"/>
              <a:buFont typeface="Montserrat Medium"/>
              <a:buNone/>
              <a:defRPr sz="1800">
                <a:solidFill>
                  <a:schemeClr val="lt2"/>
                </a:solidFill>
                <a:latin typeface="Montserrat Medium"/>
                <a:ea typeface="Montserrat Medium"/>
                <a:cs typeface="Montserrat Medium"/>
                <a:sym typeface="Montserrat Medium"/>
              </a:defRPr>
            </a:lvl6pPr>
            <a:lvl7pPr lvl="6" rtl="0" algn="r">
              <a:spcBef>
                <a:spcPts val="0"/>
              </a:spcBef>
              <a:spcAft>
                <a:spcPts val="0"/>
              </a:spcAft>
              <a:buClr>
                <a:schemeClr val="lt2"/>
              </a:buClr>
              <a:buSzPts val="1800"/>
              <a:buFont typeface="Montserrat Medium"/>
              <a:buNone/>
              <a:defRPr sz="1800">
                <a:solidFill>
                  <a:schemeClr val="lt2"/>
                </a:solidFill>
                <a:latin typeface="Montserrat Medium"/>
                <a:ea typeface="Montserrat Medium"/>
                <a:cs typeface="Montserrat Medium"/>
                <a:sym typeface="Montserrat Medium"/>
              </a:defRPr>
            </a:lvl7pPr>
            <a:lvl8pPr lvl="7" rtl="0" algn="r">
              <a:spcBef>
                <a:spcPts val="0"/>
              </a:spcBef>
              <a:spcAft>
                <a:spcPts val="0"/>
              </a:spcAft>
              <a:buClr>
                <a:schemeClr val="lt2"/>
              </a:buClr>
              <a:buSzPts val="1800"/>
              <a:buFont typeface="Montserrat Medium"/>
              <a:buNone/>
              <a:defRPr sz="1800">
                <a:solidFill>
                  <a:schemeClr val="lt2"/>
                </a:solidFill>
                <a:latin typeface="Montserrat Medium"/>
                <a:ea typeface="Montserrat Medium"/>
                <a:cs typeface="Montserrat Medium"/>
                <a:sym typeface="Montserrat Medium"/>
              </a:defRPr>
            </a:lvl8pPr>
            <a:lvl9pPr lvl="8" rtl="0" algn="r">
              <a:spcBef>
                <a:spcPts val="0"/>
              </a:spcBef>
              <a:spcAft>
                <a:spcPts val="0"/>
              </a:spcAft>
              <a:buClr>
                <a:schemeClr val="lt2"/>
              </a:buClr>
              <a:buSzPts val="1800"/>
              <a:buFont typeface="Montserrat Medium"/>
              <a:buNone/>
              <a:defRPr sz="1800">
                <a:solidFill>
                  <a:schemeClr val="lt2"/>
                </a:solidFill>
                <a:latin typeface="Montserrat Medium"/>
                <a:ea typeface="Montserrat Medium"/>
                <a:cs typeface="Montserrat Medium"/>
                <a:sym typeface="Montserrat Medium"/>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rcentages">
  <p:cSld name="BIG_NUMBER_1">
    <p:spTree>
      <p:nvGrpSpPr>
        <p:cNvPr id="580" name="Shape 580"/>
        <p:cNvGrpSpPr/>
        <p:nvPr/>
      </p:nvGrpSpPr>
      <p:grpSpPr>
        <a:xfrm>
          <a:off x="0" y="0"/>
          <a:ext cx="0" cy="0"/>
          <a:chOff x="0" y="0"/>
          <a:chExt cx="0" cy="0"/>
        </a:xfrm>
      </p:grpSpPr>
      <p:sp>
        <p:nvSpPr>
          <p:cNvPr id="581" name="Google Shape;581;p31"/>
          <p:cNvSpPr txBox="1"/>
          <p:nvPr>
            <p:ph hasCustomPrompt="1" type="title"/>
          </p:nvPr>
        </p:nvSpPr>
        <p:spPr>
          <a:xfrm>
            <a:off x="1070921" y="886338"/>
            <a:ext cx="2337000" cy="620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582" name="Google Shape;582;p31"/>
          <p:cNvSpPr txBox="1"/>
          <p:nvPr>
            <p:ph idx="1" type="subTitle"/>
          </p:nvPr>
        </p:nvSpPr>
        <p:spPr>
          <a:xfrm>
            <a:off x="1070921" y="1658838"/>
            <a:ext cx="2337000" cy="649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83" name="Google Shape;583;p31"/>
          <p:cNvSpPr txBox="1"/>
          <p:nvPr>
            <p:ph hasCustomPrompt="1" idx="2" type="title"/>
          </p:nvPr>
        </p:nvSpPr>
        <p:spPr>
          <a:xfrm>
            <a:off x="1070921" y="2835463"/>
            <a:ext cx="2337000" cy="620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584" name="Google Shape;584;p31"/>
          <p:cNvSpPr txBox="1"/>
          <p:nvPr>
            <p:ph idx="3" type="subTitle"/>
          </p:nvPr>
        </p:nvSpPr>
        <p:spPr>
          <a:xfrm>
            <a:off x="1070921" y="3607963"/>
            <a:ext cx="2337000" cy="649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85" name="Google Shape;585;p31"/>
          <p:cNvSpPr/>
          <p:nvPr/>
        </p:nvSpPr>
        <p:spPr>
          <a:xfrm rot="10800000">
            <a:off x="0" y="0"/>
            <a:ext cx="956175" cy="956150"/>
          </a:xfrm>
          <a:custGeom>
            <a:rect b="b" l="l" r="r" t="t"/>
            <a:pathLst>
              <a:path extrusionOk="0" h="38246" w="38247">
                <a:moveTo>
                  <a:pt x="38247" y="1"/>
                </a:moveTo>
                <a:cubicBezTo>
                  <a:pt x="17123" y="1"/>
                  <a:pt x="0" y="17124"/>
                  <a:pt x="0" y="38246"/>
                </a:cubicBezTo>
                <a:lnTo>
                  <a:pt x="38247" y="38246"/>
                </a:lnTo>
                <a:lnTo>
                  <a:pt x="38247" y="1"/>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86" name="Google Shape;586;p31"/>
          <p:cNvGrpSpPr/>
          <p:nvPr/>
        </p:nvGrpSpPr>
        <p:grpSpPr>
          <a:xfrm>
            <a:off x="-192454" y="4384540"/>
            <a:ext cx="1180530" cy="462678"/>
            <a:chOff x="8029221" y="500015"/>
            <a:chExt cx="1180530" cy="462678"/>
          </a:xfrm>
        </p:grpSpPr>
        <p:sp>
          <p:nvSpPr>
            <p:cNvPr id="587" name="Google Shape;587;p31"/>
            <p:cNvSpPr/>
            <p:nvPr/>
          </p:nvSpPr>
          <p:spPr>
            <a:xfrm rot="5400000">
              <a:off x="8501610" y="27626"/>
              <a:ext cx="235751" cy="1180530"/>
            </a:xfrm>
            <a:custGeom>
              <a:rect b="b" l="l" r="r" t="t"/>
              <a:pathLst>
                <a:path extrusionOk="0" h="28638" w="5719">
                  <a:moveTo>
                    <a:pt x="3916" y="1"/>
                  </a:moveTo>
                  <a:lnTo>
                    <a:pt x="0" y="5127"/>
                  </a:lnTo>
                  <a:lnTo>
                    <a:pt x="3510" y="9721"/>
                  </a:lnTo>
                  <a:lnTo>
                    <a:pt x="0" y="14316"/>
                  </a:lnTo>
                  <a:lnTo>
                    <a:pt x="3510" y="18911"/>
                  </a:lnTo>
                  <a:lnTo>
                    <a:pt x="0" y="23508"/>
                  </a:lnTo>
                  <a:lnTo>
                    <a:pt x="3916" y="28637"/>
                  </a:lnTo>
                  <a:lnTo>
                    <a:pt x="5312" y="27573"/>
                  </a:lnTo>
                  <a:lnTo>
                    <a:pt x="2208" y="23508"/>
                  </a:lnTo>
                  <a:lnTo>
                    <a:pt x="5718" y="18910"/>
                  </a:lnTo>
                  <a:lnTo>
                    <a:pt x="2208" y="14316"/>
                  </a:lnTo>
                  <a:lnTo>
                    <a:pt x="5718" y="9721"/>
                  </a:lnTo>
                  <a:lnTo>
                    <a:pt x="2208" y="5127"/>
                  </a:lnTo>
                  <a:lnTo>
                    <a:pt x="5311" y="1067"/>
                  </a:lnTo>
                  <a:lnTo>
                    <a:pt x="391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31"/>
            <p:cNvSpPr/>
            <p:nvPr/>
          </p:nvSpPr>
          <p:spPr>
            <a:xfrm rot="5400000">
              <a:off x="8501590" y="254532"/>
              <a:ext cx="235793" cy="1180530"/>
            </a:xfrm>
            <a:custGeom>
              <a:rect b="b" l="l" r="r" t="t"/>
              <a:pathLst>
                <a:path extrusionOk="0" h="28638" w="5720">
                  <a:moveTo>
                    <a:pt x="3919" y="1"/>
                  </a:moveTo>
                  <a:lnTo>
                    <a:pt x="1" y="5127"/>
                  </a:lnTo>
                  <a:lnTo>
                    <a:pt x="3512" y="9721"/>
                  </a:lnTo>
                  <a:lnTo>
                    <a:pt x="2" y="14316"/>
                  </a:lnTo>
                  <a:lnTo>
                    <a:pt x="3512" y="18911"/>
                  </a:lnTo>
                  <a:lnTo>
                    <a:pt x="2" y="23508"/>
                  </a:lnTo>
                  <a:lnTo>
                    <a:pt x="3919" y="28637"/>
                  </a:lnTo>
                  <a:lnTo>
                    <a:pt x="5313" y="27573"/>
                  </a:lnTo>
                  <a:lnTo>
                    <a:pt x="2209" y="23508"/>
                  </a:lnTo>
                  <a:lnTo>
                    <a:pt x="5719" y="18910"/>
                  </a:lnTo>
                  <a:lnTo>
                    <a:pt x="2209" y="14316"/>
                  </a:lnTo>
                  <a:lnTo>
                    <a:pt x="5719" y="9721"/>
                  </a:lnTo>
                  <a:lnTo>
                    <a:pt x="2211" y="5127"/>
                  </a:lnTo>
                  <a:lnTo>
                    <a:pt x="5313" y="1067"/>
                  </a:lnTo>
                  <a:lnTo>
                    <a:pt x="391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9" name="Google Shape;589;p31"/>
          <p:cNvGrpSpPr/>
          <p:nvPr/>
        </p:nvGrpSpPr>
        <p:grpSpPr>
          <a:xfrm>
            <a:off x="8408500" y="4288798"/>
            <a:ext cx="2091256" cy="1045522"/>
            <a:chOff x="7033539" y="4088270"/>
            <a:chExt cx="2110461" cy="1055230"/>
          </a:xfrm>
        </p:grpSpPr>
        <p:sp>
          <p:nvSpPr>
            <p:cNvPr id="590" name="Google Shape;590;p31"/>
            <p:cNvSpPr/>
            <p:nvPr/>
          </p:nvSpPr>
          <p:spPr>
            <a:xfrm rot="10800000">
              <a:off x="7033539" y="4088270"/>
              <a:ext cx="2110461" cy="1055230"/>
            </a:xfrm>
            <a:custGeom>
              <a:rect b="b" l="l" r="r" t="t"/>
              <a:pathLst>
                <a:path extrusionOk="0" h="19308" w="38616">
                  <a:moveTo>
                    <a:pt x="0" y="0"/>
                  </a:moveTo>
                  <a:cubicBezTo>
                    <a:pt x="0" y="10646"/>
                    <a:pt x="8662" y="19308"/>
                    <a:pt x="19308" y="19308"/>
                  </a:cubicBezTo>
                  <a:cubicBezTo>
                    <a:pt x="29954" y="19308"/>
                    <a:pt x="38616" y="10646"/>
                    <a:pt x="38616" y="0"/>
                  </a:cubicBezTo>
                  <a:lnTo>
                    <a:pt x="36591" y="0"/>
                  </a:lnTo>
                  <a:cubicBezTo>
                    <a:pt x="36591" y="9530"/>
                    <a:pt x="28838" y="17284"/>
                    <a:pt x="19308" y="17284"/>
                  </a:cubicBezTo>
                  <a:cubicBezTo>
                    <a:pt x="9778" y="17284"/>
                    <a:pt x="2024" y="9530"/>
                    <a:pt x="202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31"/>
            <p:cNvSpPr/>
            <p:nvPr/>
          </p:nvSpPr>
          <p:spPr>
            <a:xfrm rot="10800000">
              <a:off x="7211758" y="4266491"/>
              <a:ext cx="1754017" cy="877009"/>
            </a:xfrm>
            <a:custGeom>
              <a:rect b="b" l="l" r="r" t="t"/>
              <a:pathLst>
                <a:path extrusionOk="0" h="16047" w="32094">
                  <a:moveTo>
                    <a:pt x="0" y="0"/>
                  </a:moveTo>
                  <a:cubicBezTo>
                    <a:pt x="0" y="8849"/>
                    <a:pt x="7198" y="16047"/>
                    <a:pt x="16047" y="16047"/>
                  </a:cubicBezTo>
                  <a:cubicBezTo>
                    <a:pt x="24894" y="16047"/>
                    <a:pt x="32094" y="8849"/>
                    <a:pt x="32094" y="0"/>
                  </a:cubicBezTo>
                  <a:lnTo>
                    <a:pt x="30069" y="0"/>
                  </a:lnTo>
                  <a:cubicBezTo>
                    <a:pt x="30069" y="7733"/>
                    <a:pt x="23778" y="14022"/>
                    <a:pt x="16047" y="14022"/>
                  </a:cubicBezTo>
                  <a:cubicBezTo>
                    <a:pt x="8314" y="14022"/>
                    <a:pt x="2025" y="7733"/>
                    <a:pt x="202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31"/>
            <p:cNvSpPr/>
            <p:nvPr/>
          </p:nvSpPr>
          <p:spPr>
            <a:xfrm rot="10800000">
              <a:off x="7389976" y="4444713"/>
              <a:ext cx="1397574" cy="698787"/>
            </a:xfrm>
            <a:custGeom>
              <a:rect b="b" l="l" r="r" t="t"/>
              <a:pathLst>
                <a:path extrusionOk="0" h="12786" w="25572">
                  <a:moveTo>
                    <a:pt x="0" y="0"/>
                  </a:moveTo>
                  <a:cubicBezTo>
                    <a:pt x="0" y="7050"/>
                    <a:pt x="5736" y="12786"/>
                    <a:pt x="12786" y="12786"/>
                  </a:cubicBezTo>
                  <a:cubicBezTo>
                    <a:pt x="19835" y="12786"/>
                    <a:pt x="25570" y="7050"/>
                    <a:pt x="25571" y="0"/>
                  </a:cubicBezTo>
                  <a:lnTo>
                    <a:pt x="23547" y="0"/>
                  </a:lnTo>
                  <a:cubicBezTo>
                    <a:pt x="23547" y="5933"/>
                    <a:pt x="18719" y="10761"/>
                    <a:pt x="12786" y="10761"/>
                  </a:cubicBezTo>
                  <a:cubicBezTo>
                    <a:pt x="6852" y="10761"/>
                    <a:pt x="2025" y="5933"/>
                    <a:pt x="202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31"/>
            <p:cNvSpPr/>
            <p:nvPr/>
          </p:nvSpPr>
          <p:spPr>
            <a:xfrm rot="10800000">
              <a:off x="7568304" y="4622935"/>
              <a:ext cx="1041021" cy="520565"/>
            </a:xfrm>
            <a:custGeom>
              <a:rect b="b" l="l" r="r" t="t"/>
              <a:pathLst>
                <a:path extrusionOk="0" h="9525" w="19048">
                  <a:moveTo>
                    <a:pt x="0" y="0"/>
                  </a:moveTo>
                  <a:cubicBezTo>
                    <a:pt x="0" y="5252"/>
                    <a:pt x="4273" y="9524"/>
                    <a:pt x="9525" y="9524"/>
                  </a:cubicBezTo>
                  <a:cubicBezTo>
                    <a:pt x="14775" y="9524"/>
                    <a:pt x="19048" y="5252"/>
                    <a:pt x="19048" y="0"/>
                  </a:cubicBezTo>
                  <a:lnTo>
                    <a:pt x="17023" y="0"/>
                  </a:lnTo>
                  <a:cubicBezTo>
                    <a:pt x="17023" y="4136"/>
                    <a:pt x="13659" y="7500"/>
                    <a:pt x="9525" y="7500"/>
                  </a:cubicBezTo>
                  <a:cubicBezTo>
                    <a:pt x="5389" y="7500"/>
                    <a:pt x="2025" y="4136"/>
                    <a:pt x="202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31"/>
            <p:cNvSpPr/>
            <p:nvPr/>
          </p:nvSpPr>
          <p:spPr>
            <a:xfrm rot="10800000">
              <a:off x="7746522" y="4801266"/>
              <a:ext cx="684468" cy="342234"/>
            </a:xfrm>
            <a:custGeom>
              <a:rect b="b" l="l" r="r" t="t"/>
              <a:pathLst>
                <a:path extrusionOk="0" h="6262" w="12524">
                  <a:moveTo>
                    <a:pt x="0" y="0"/>
                  </a:moveTo>
                  <a:cubicBezTo>
                    <a:pt x="0" y="3453"/>
                    <a:pt x="2809" y="6262"/>
                    <a:pt x="6262" y="6262"/>
                  </a:cubicBezTo>
                  <a:cubicBezTo>
                    <a:pt x="9714" y="6262"/>
                    <a:pt x="12524" y="3453"/>
                    <a:pt x="12524" y="0"/>
                  </a:cubicBezTo>
                  <a:lnTo>
                    <a:pt x="10499" y="0"/>
                  </a:lnTo>
                  <a:cubicBezTo>
                    <a:pt x="10499" y="2337"/>
                    <a:pt x="8598" y="4237"/>
                    <a:pt x="6262" y="4237"/>
                  </a:cubicBezTo>
                  <a:cubicBezTo>
                    <a:pt x="3925" y="4237"/>
                    <a:pt x="2025" y="2338"/>
                    <a:pt x="202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p:cSld name="TITLE_ONLY_2">
    <p:spTree>
      <p:nvGrpSpPr>
        <p:cNvPr id="595" name="Shape 595"/>
        <p:cNvGrpSpPr/>
        <p:nvPr/>
      </p:nvGrpSpPr>
      <p:grpSpPr>
        <a:xfrm>
          <a:off x="0" y="0"/>
          <a:ext cx="0" cy="0"/>
          <a:chOff x="0" y="0"/>
          <a:chExt cx="0" cy="0"/>
        </a:xfrm>
      </p:grpSpPr>
      <p:sp>
        <p:nvSpPr>
          <p:cNvPr id="596" name="Google Shape;596;p32"/>
          <p:cNvSpPr txBox="1"/>
          <p:nvPr>
            <p:ph type="title"/>
          </p:nvPr>
        </p:nvSpPr>
        <p:spPr>
          <a:xfrm>
            <a:off x="1191600" y="445000"/>
            <a:ext cx="6760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597" name="Google Shape;597;p32"/>
          <p:cNvGrpSpPr/>
          <p:nvPr/>
        </p:nvGrpSpPr>
        <p:grpSpPr>
          <a:xfrm rot="10800000">
            <a:off x="-60888" y="500005"/>
            <a:ext cx="1180530" cy="462678"/>
            <a:chOff x="8029221" y="500015"/>
            <a:chExt cx="1180530" cy="462678"/>
          </a:xfrm>
        </p:grpSpPr>
        <p:sp>
          <p:nvSpPr>
            <p:cNvPr id="598" name="Google Shape;598;p32"/>
            <p:cNvSpPr/>
            <p:nvPr/>
          </p:nvSpPr>
          <p:spPr>
            <a:xfrm rot="5400000">
              <a:off x="8501610" y="27626"/>
              <a:ext cx="235751" cy="1180530"/>
            </a:xfrm>
            <a:custGeom>
              <a:rect b="b" l="l" r="r" t="t"/>
              <a:pathLst>
                <a:path extrusionOk="0" h="28638" w="5719">
                  <a:moveTo>
                    <a:pt x="3916" y="1"/>
                  </a:moveTo>
                  <a:lnTo>
                    <a:pt x="0" y="5127"/>
                  </a:lnTo>
                  <a:lnTo>
                    <a:pt x="3510" y="9721"/>
                  </a:lnTo>
                  <a:lnTo>
                    <a:pt x="0" y="14316"/>
                  </a:lnTo>
                  <a:lnTo>
                    <a:pt x="3510" y="18911"/>
                  </a:lnTo>
                  <a:lnTo>
                    <a:pt x="0" y="23508"/>
                  </a:lnTo>
                  <a:lnTo>
                    <a:pt x="3916" y="28637"/>
                  </a:lnTo>
                  <a:lnTo>
                    <a:pt x="5312" y="27573"/>
                  </a:lnTo>
                  <a:lnTo>
                    <a:pt x="2208" y="23508"/>
                  </a:lnTo>
                  <a:lnTo>
                    <a:pt x="5718" y="18910"/>
                  </a:lnTo>
                  <a:lnTo>
                    <a:pt x="2208" y="14316"/>
                  </a:lnTo>
                  <a:lnTo>
                    <a:pt x="5718" y="9721"/>
                  </a:lnTo>
                  <a:lnTo>
                    <a:pt x="2208" y="5127"/>
                  </a:lnTo>
                  <a:lnTo>
                    <a:pt x="5311" y="1067"/>
                  </a:lnTo>
                  <a:lnTo>
                    <a:pt x="391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32"/>
            <p:cNvSpPr/>
            <p:nvPr/>
          </p:nvSpPr>
          <p:spPr>
            <a:xfrm rot="5400000">
              <a:off x="8501590" y="254532"/>
              <a:ext cx="235793" cy="1180530"/>
            </a:xfrm>
            <a:custGeom>
              <a:rect b="b" l="l" r="r" t="t"/>
              <a:pathLst>
                <a:path extrusionOk="0" h="28638" w="5720">
                  <a:moveTo>
                    <a:pt x="3919" y="1"/>
                  </a:moveTo>
                  <a:lnTo>
                    <a:pt x="1" y="5127"/>
                  </a:lnTo>
                  <a:lnTo>
                    <a:pt x="3512" y="9721"/>
                  </a:lnTo>
                  <a:lnTo>
                    <a:pt x="2" y="14316"/>
                  </a:lnTo>
                  <a:lnTo>
                    <a:pt x="3512" y="18911"/>
                  </a:lnTo>
                  <a:lnTo>
                    <a:pt x="2" y="23508"/>
                  </a:lnTo>
                  <a:lnTo>
                    <a:pt x="3919" y="28637"/>
                  </a:lnTo>
                  <a:lnTo>
                    <a:pt x="5313" y="27573"/>
                  </a:lnTo>
                  <a:lnTo>
                    <a:pt x="2209" y="23508"/>
                  </a:lnTo>
                  <a:lnTo>
                    <a:pt x="5719" y="18910"/>
                  </a:lnTo>
                  <a:lnTo>
                    <a:pt x="2209" y="14316"/>
                  </a:lnTo>
                  <a:lnTo>
                    <a:pt x="5719" y="9721"/>
                  </a:lnTo>
                  <a:lnTo>
                    <a:pt x="2211" y="5127"/>
                  </a:lnTo>
                  <a:lnTo>
                    <a:pt x="5313" y="1067"/>
                  </a:lnTo>
                  <a:lnTo>
                    <a:pt x="391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0" name="Google Shape;600;p32"/>
          <p:cNvSpPr/>
          <p:nvPr/>
        </p:nvSpPr>
        <p:spPr>
          <a:xfrm>
            <a:off x="2962960" y="1565700"/>
            <a:ext cx="4895400" cy="2915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01" name="Google Shape;601;p32"/>
          <p:cNvGrpSpPr/>
          <p:nvPr/>
        </p:nvGrpSpPr>
        <p:grpSpPr>
          <a:xfrm rot="10800000">
            <a:off x="7975732" y="498215"/>
            <a:ext cx="1173136" cy="466267"/>
            <a:chOff x="8031270" y="500028"/>
            <a:chExt cx="1173136" cy="466267"/>
          </a:xfrm>
        </p:grpSpPr>
        <p:grpSp>
          <p:nvGrpSpPr>
            <p:cNvPr id="602" name="Google Shape;602;p32"/>
            <p:cNvGrpSpPr/>
            <p:nvPr/>
          </p:nvGrpSpPr>
          <p:grpSpPr>
            <a:xfrm>
              <a:off x="8031270" y="680572"/>
              <a:ext cx="1173136" cy="285723"/>
              <a:chOff x="423350" y="-1313925"/>
              <a:chExt cx="834675" cy="203275"/>
            </a:xfrm>
          </p:grpSpPr>
          <p:sp>
            <p:nvSpPr>
              <p:cNvPr id="603" name="Google Shape;603;p32"/>
              <p:cNvSpPr/>
              <p:nvPr/>
            </p:nvSpPr>
            <p:spPr>
              <a:xfrm>
                <a:off x="423350" y="-1313925"/>
                <a:ext cx="57000" cy="54850"/>
              </a:xfrm>
              <a:custGeom>
                <a:rect b="b" l="l" r="r" t="t"/>
                <a:pathLst>
                  <a:path extrusionOk="0" h="2194" w="2280">
                    <a:moveTo>
                      <a:pt x="1184" y="0"/>
                    </a:moveTo>
                    <a:cubicBezTo>
                      <a:pt x="740" y="0"/>
                      <a:pt x="341" y="268"/>
                      <a:pt x="170" y="678"/>
                    </a:cubicBezTo>
                    <a:cubicBezTo>
                      <a:pt x="1" y="1087"/>
                      <a:pt x="95" y="1559"/>
                      <a:pt x="408" y="1873"/>
                    </a:cubicBezTo>
                    <a:cubicBezTo>
                      <a:pt x="618" y="2083"/>
                      <a:pt x="898" y="2194"/>
                      <a:pt x="1183" y="2194"/>
                    </a:cubicBezTo>
                    <a:cubicBezTo>
                      <a:pt x="1325" y="2194"/>
                      <a:pt x="1468" y="2166"/>
                      <a:pt x="1604" y="2110"/>
                    </a:cubicBezTo>
                    <a:cubicBezTo>
                      <a:pt x="2013" y="1941"/>
                      <a:pt x="2280" y="1540"/>
                      <a:pt x="2280" y="1097"/>
                    </a:cubicBezTo>
                    <a:cubicBezTo>
                      <a:pt x="2280" y="491"/>
                      <a:pt x="1789" y="0"/>
                      <a:pt x="118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32"/>
              <p:cNvSpPr/>
              <p:nvPr/>
            </p:nvSpPr>
            <p:spPr>
              <a:xfrm>
                <a:off x="617225" y="-1313925"/>
                <a:ext cx="57025" cy="54850"/>
              </a:xfrm>
              <a:custGeom>
                <a:rect b="b" l="l" r="r" t="t"/>
                <a:pathLst>
                  <a:path extrusionOk="0" h="2194" w="2281">
                    <a:moveTo>
                      <a:pt x="1184" y="0"/>
                    </a:moveTo>
                    <a:cubicBezTo>
                      <a:pt x="741" y="0"/>
                      <a:pt x="340" y="268"/>
                      <a:pt x="171" y="678"/>
                    </a:cubicBezTo>
                    <a:cubicBezTo>
                      <a:pt x="0" y="1087"/>
                      <a:pt x="94" y="1559"/>
                      <a:pt x="408" y="1873"/>
                    </a:cubicBezTo>
                    <a:cubicBezTo>
                      <a:pt x="618" y="2083"/>
                      <a:pt x="898" y="2194"/>
                      <a:pt x="1183" y="2194"/>
                    </a:cubicBezTo>
                    <a:cubicBezTo>
                      <a:pt x="1325" y="2194"/>
                      <a:pt x="1468" y="2166"/>
                      <a:pt x="1603" y="2110"/>
                    </a:cubicBezTo>
                    <a:cubicBezTo>
                      <a:pt x="2013" y="1941"/>
                      <a:pt x="2281" y="1540"/>
                      <a:pt x="2279" y="1097"/>
                    </a:cubicBezTo>
                    <a:cubicBezTo>
                      <a:pt x="2279" y="492"/>
                      <a:pt x="1789" y="0"/>
                      <a:pt x="118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32"/>
              <p:cNvSpPr/>
              <p:nvPr/>
            </p:nvSpPr>
            <p:spPr>
              <a:xfrm>
                <a:off x="811125" y="-1313925"/>
                <a:ext cx="57000" cy="54850"/>
              </a:xfrm>
              <a:custGeom>
                <a:rect b="b" l="l" r="r" t="t"/>
                <a:pathLst>
                  <a:path extrusionOk="0" h="2194" w="2280">
                    <a:moveTo>
                      <a:pt x="1183" y="0"/>
                    </a:moveTo>
                    <a:cubicBezTo>
                      <a:pt x="739" y="0"/>
                      <a:pt x="339" y="268"/>
                      <a:pt x="170" y="678"/>
                    </a:cubicBezTo>
                    <a:cubicBezTo>
                      <a:pt x="0" y="1087"/>
                      <a:pt x="93" y="1559"/>
                      <a:pt x="407" y="1873"/>
                    </a:cubicBezTo>
                    <a:cubicBezTo>
                      <a:pt x="616" y="2083"/>
                      <a:pt x="897" y="2194"/>
                      <a:pt x="1182" y="2194"/>
                    </a:cubicBezTo>
                    <a:cubicBezTo>
                      <a:pt x="1324" y="2194"/>
                      <a:pt x="1466" y="2166"/>
                      <a:pt x="1602" y="2110"/>
                    </a:cubicBezTo>
                    <a:cubicBezTo>
                      <a:pt x="2011" y="1941"/>
                      <a:pt x="2279" y="1540"/>
                      <a:pt x="2279" y="1097"/>
                    </a:cubicBezTo>
                    <a:cubicBezTo>
                      <a:pt x="2279" y="492"/>
                      <a:pt x="1788" y="0"/>
                      <a:pt x="118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32"/>
              <p:cNvSpPr/>
              <p:nvPr/>
            </p:nvSpPr>
            <p:spPr>
              <a:xfrm>
                <a:off x="1004975" y="-1313925"/>
                <a:ext cx="57025" cy="54850"/>
              </a:xfrm>
              <a:custGeom>
                <a:rect b="b" l="l" r="r" t="t"/>
                <a:pathLst>
                  <a:path extrusionOk="0" h="2194" w="2281">
                    <a:moveTo>
                      <a:pt x="1183" y="0"/>
                    </a:moveTo>
                    <a:cubicBezTo>
                      <a:pt x="740" y="0"/>
                      <a:pt x="341" y="268"/>
                      <a:pt x="170" y="678"/>
                    </a:cubicBezTo>
                    <a:cubicBezTo>
                      <a:pt x="1" y="1087"/>
                      <a:pt x="95" y="1559"/>
                      <a:pt x="409" y="1873"/>
                    </a:cubicBezTo>
                    <a:cubicBezTo>
                      <a:pt x="618" y="2083"/>
                      <a:pt x="898" y="2194"/>
                      <a:pt x="1183" y="2194"/>
                    </a:cubicBezTo>
                    <a:cubicBezTo>
                      <a:pt x="1324" y="2194"/>
                      <a:pt x="1467" y="2166"/>
                      <a:pt x="1603" y="2110"/>
                    </a:cubicBezTo>
                    <a:cubicBezTo>
                      <a:pt x="2014" y="1941"/>
                      <a:pt x="2280" y="1540"/>
                      <a:pt x="2280" y="1097"/>
                    </a:cubicBezTo>
                    <a:cubicBezTo>
                      <a:pt x="2280" y="492"/>
                      <a:pt x="1790" y="0"/>
                      <a:pt x="118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32"/>
              <p:cNvSpPr/>
              <p:nvPr/>
            </p:nvSpPr>
            <p:spPr>
              <a:xfrm>
                <a:off x="1201025" y="-1313925"/>
                <a:ext cx="57000" cy="54875"/>
              </a:xfrm>
              <a:custGeom>
                <a:rect b="b" l="l" r="r" t="t"/>
                <a:pathLst>
                  <a:path extrusionOk="0" h="2195" w="2280">
                    <a:moveTo>
                      <a:pt x="1097" y="1"/>
                    </a:moveTo>
                    <a:cubicBezTo>
                      <a:pt x="956" y="1"/>
                      <a:pt x="813" y="28"/>
                      <a:pt x="678" y="84"/>
                    </a:cubicBezTo>
                    <a:cubicBezTo>
                      <a:pt x="267" y="254"/>
                      <a:pt x="0" y="654"/>
                      <a:pt x="0" y="1097"/>
                    </a:cubicBezTo>
                    <a:cubicBezTo>
                      <a:pt x="0" y="1702"/>
                      <a:pt x="491" y="2194"/>
                      <a:pt x="1097" y="2194"/>
                    </a:cubicBezTo>
                    <a:cubicBezTo>
                      <a:pt x="1540" y="2194"/>
                      <a:pt x="1941" y="1926"/>
                      <a:pt x="2110" y="1517"/>
                    </a:cubicBezTo>
                    <a:cubicBezTo>
                      <a:pt x="2280" y="1107"/>
                      <a:pt x="2185" y="635"/>
                      <a:pt x="1872" y="321"/>
                    </a:cubicBezTo>
                    <a:cubicBezTo>
                      <a:pt x="1662" y="112"/>
                      <a:pt x="1382" y="1"/>
                      <a:pt x="109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32"/>
              <p:cNvSpPr/>
              <p:nvPr/>
            </p:nvSpPr>
            <p:spPr>
              <a:xfrm>
                <a:off x="425525" y="-1165525"/>
                <a:ext cx="54825" cy="54875"/>
              </a:xfrm>
              <a:custGeom>
                <a:rect b="b" l="l" r="r" t="t"/>
                <a:pathLst>
                  <a:path extrusionOk="0" h="2195" w="2193">
                    <a:moveTo>
                      <a:pt x="1096" y="1"/>
                    </a:moveTo>
                    <a:cubicBezTo>
                      <a:pt x="491" y="1"/>
                      <a:pt x="0" y="492"/>
                      <a:pt x="0" y="1098"/>
                    </a:cubicBezTo>
                    <a:cubicBezTo>
                      <a:pt x="0" y="1703"/>
                      <a:pt x="491" y="2194"/>
                      <a:pt x="1096" y="2194"/>
                    </a:cubicBezTo>
                    <a:cubicBezTo>
                      <a:pt x="1702" y="2194"/>
                      <a:pt x="2193" y="1703"/>
                      <a:pt x="2193" y="1098"/>
                    </a:cubicBezTo>
                    <a:cubicBezTo>
                      <a:pt x="2193" y="492"/>
                      <a:pt x="1702" y="1"/>
                      <a:pt x="109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32"/>
              <p:cNvSpPr/>
              <p:nvPr/>
            </p:nvSpPr>
            <p:spPr>
              <a:xfrm>
                <a:off x="619400"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2" y="1703"/>
                      <a:pt x="2192" y="1098"/>
                    </a:cubicBezTo>
                    <a:cubicBezTo>
                      <a:pt x="2192" y="492"/>
                      <a:pt x="1702" y="1"/>
                      <a:pt x="109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32"/>
              <p:cNvSpPr/>
              <p:nvPr/>
            </p:nvSpPr>
            <p:spPr>
              <a:xfrm>
                <a:off x="811225" y="-1165550"/>
                <a:ext cx="59000" cy="54850"/>
              </a:xfrm>
              <a:custGeom>
                <a:rect b="b" l="l" r="r" t="t"/>
                <a:pathLst>
                  <a:path extrusionOk="0" h="2194" w="2360">
                    <a:moveTo>
                      <a:pt x="1180" y="1"/>
                    </a:moveTo>
                    <a:cubicBezTo>
                      <a:pt x="1122" y="1"/>
                      <a:pt x="1064" y="5"/>
                      <a:pt x="1005" y="15"/>
                    </a:cubicBezTo>
                    <a:cubicBezTo>
                      <a:pt x="407" y="112"/>
                      <a:pt x="1" y="676"/>
                      <a:pt x="98" y="1274"/>
                    </a:cubicBezTo>
                    <a:cubicBezTo>
                      <a:pt x="185" y="1812"/>
                      <a:pt x="650" y="2194"/>
                      <a:pt x="1178" y="2194"/>
                    </a:cubicBezTo>
                    <a:cubicBezTo>
                      <a:pt x="1236" y="2194"/>
                      <a:pt x="1296" y="2189"/>
                      <a:pt x="1355" y="2179"/>
                    </a:cubicBezTo>
                    <a:cubicBezTo>
                      <a:pt x="1953" y="2083"/>
                      <a:pt x="2359" y="1520"/>
                      <a:pt x="2262" y="922"/>
                    </a:cubicBezTo>
                    <a:cubicBezTo>
                      <a:pt x="2175" y="383"/>
                      <a:pt x="1708" y="1"/>
                      <a:pt x="118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32"/>
              <p:cNvSpPr/>
              <p:nvPr/>
            </p:nvSpPr>
            <p:spPr>
              <a:xfrm>
                <a:off x="1004975" y="-1165525"/>
                <a:ext cx="57025" cy="54850"/>
              </a:xfrm>
              <a:custGeom>
                <a:rect b="b" l="l" r="r" t="t"/>
                <a:pathLst>
                  <a:path extrusionOk="0" h="2194" w="2281">
                    <a:moveTo>
                      <a:pt x="1183" y="1"/>
                    </a:moveTo>
                    <a:cubicBezTo>
                      <a:pt x="740" y="1"/>
                      <a:pt x="341" y="267"/>
                      <a:pt x="170" y="678"/>
                    </a:cubicBezTo>
                    <a:cubicBezTo>
                      <a:pt x="1" y="1087"/>
                      <a:pt x="95" y="1558"/>
                      <a:pt x="409" y="1872"/>
                    </a:cubicBezTo>
                    <a:cubicBezTo>
                      <a:pt x="619" y="2082"/>
                      <a:pt x="899" y="2194"/>
                      <a:pt x="1185" y="2194"/>
                    </a:cubicBezTo>
                    <a:cubicBezTo>
                      <a:pt x="1326" y="2194"/>
                      <a:pt x="1468" y="2166"/>
                      <a:pt x="1603" y="2110"/>
                    </a:cubicBezTo>
                    <a:cubicBezTo>
                      <a:pt x="2014" y="1940"/>
                      <a:pt x="2280" y="1541"/>
                      <a:pt x="2280" y="1098"/>
                    </a:cubicBezTo>
                    <a:cubicBezTo>
                      <a:pt x="2280" y="491"/>
                      <a:pt x="1790" y="1"/>
                      <a:pt x="118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32"/>
              <p:cNvSpPr/>
              <p:nvPr/>
            </p:nvSpPr>
            <p:spPr>
              <a:xfrm>
                <a:off x="1201025"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3" y="1703"/>
                      <a:pt x="2193" y="1098"/>
                    </a:cubicBezTo>
                    <a:cubicBezTo>
                      <a:pt x="2193" y="492"/>
                      <a:pt x="1702" y="1"/>
                      <a:pt x="109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3" name="Google Shape;613;p32"/>
            <p:cNvGrpSpPr/>
            <p:nvPr/>
          </p:nvGrpSpPr>
          <p:grpSpPr>
            <a:xfrm>
              <a:off x="8032839" y="500028"/>
              <a:ext cx="1167022" cy="77167"/>
              <a:chOff x="425525" y="-1165550"/>
              <a:chExt cx="830325" cy="54900"/>
            </a:xfrm>
          </p:grpSpPr>
          <p:sp>
            <p:nvSpPr>
              <p:cNvPr id="614" name="Google Shape;614;p32"/>
              <p:cNvSpPr/>
              <p:nvPr/>
            </p:nvSpPr>
            <p:spPr>
              <a:xfrm>
                <a:off x="425525" y="-1165525"/>
                <a:ext cx="54825" cy="54875"/>
              </a:xfrm>
              <a:custGeom>
                <a:rect b="b" l="l" r="r" t="t"/>
                <a:pathLst>
                  <a:path extrusionOk="0" h="2195" w="2193">
                    <a:moveTo>
                      <a:pt x="1096" y="1"/>
                    </a:moveTo>
                    <a:cubicBezTo>
                      <a:pt x="491" y="1"/>
                      <a:pt x="0" y="492"/>
                      <a:pt x="0" y="1098"/>
                    </a:cubicBezTo>
                    <a:cubicBezTo>
                      <a:pt x="0" y="1703"/>
                      <a:pt x="491" y="2194"/>
                      <a:pt x="1096" y="2194"/>
                    </a:cubicBezTo>
                    <a:cubicBezTo>
                      <a:pt x="1702" y="2194"/>
                      <a:pt x="2193" y="1703"/>
                      <a:pt x="2193" y="1098"/>
                    </a:cubicBezTo>
                    <a:cubicBezTo>
                      <a:pt x="2193" y="492"/>
                      <a:pt x="1702" y="1"/>
                      <a:pt x="109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32"/>
              <p:cNvSpPr/>
              <p:nvPr/>
            </p:nvSpPr>
            <p:spPr>
              <a:xfrm>
                <a:off x="619400"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2" y="1703"/>
                      <a:pt x="2192" y="1098"/>
                    </a:cubicBezTo>
                    <a:cubicBezTo>
                      <a:pt x="2192" y="492"/>
                      <a:pt x="1702" y="1"/>
                      <a:pt x="109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32"/>
              <p:cNvSpPr/>
              <p:nvPr/>
            </p:nvSpPr>
            <p:spPr>
              <a:xfrm>
                <a:off x="811225" y="-1165550"/>
                <a:ext cx="59000" cy="54850"/>
              </a:xfrm>
              <a:custGeom>
                <a:rect b="b" l="l" r="r" t="t"/>
                <a:pathLst>
                  <a:path extrusionOk="0" h="2194" w="2360">
                    <a:moveTo>
                      <a:pt x="1180" y="1"/>
                    </a:moveTo>
                    <a:cubicBezTo>
                      <a:pt x="1122" y="1"/>
                      <a:pt x="1064" y="5"/>
                      <a:pt x="1005" y="15"/>
                    </a:cubicBezTo>
                    <a:cubicBezTo>
                      <a:pt x="407" y="112"/>
                      <a:pt x="1" y="676"/>
                      <a:pt x="98" y="1274"/>
                    </a:cubicBezTo>
                    <a:cubicBezTo>
                      <a:pt x="185" y="1812"/>
                      <a:pt x="650" y="2194"/>
                      <a:pt x="1178" y="2194"/>
                    </a:cubicBezTo>
                    <a:cubicBezTo>
                      <a:pt x="1236" y="2194"/>
                      <a:pt x="1296" y="2189"/>
                      <a:pt x="1355" y="2179"/>
                    </a:cubicBezTo>
                    <a:cubicBezTo>
                      <a:pt x="1953" y="2083"/>
                      <a:pt x="2359" y="1520"/>
                      <a:pt x="2262" y="922"/>
                    </a:cubicBezTo>
                    <a:cubicBezTo>
                      <a:pt x="2175" y="383"/>
                      <a:pt x="1708" y="1"/>
                      <a:pt x="118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32"/>
              <p:cNvSpPr/>
              <p:nvPr/>
            </p:nvSpPr>
            <p:spPr>
              <a:xfrm>
                <a:off x="1004975" y="-1165525"/>
                <a:ext cx="57025" cy="54850"/>
              </a:xfrm>
              <a:custGeom>
                <a:rect b="b" l="l" r="r" t="t"/>
                <a:pathLst>
                  <a:path extrusionOk="0" h="2194" w="2281">
                    <a:moveTo>
                      <a:pt x="1183" y="1"/>
                    </a:moveTo>
                    <a:cubicBezTo>
                      <a:pt x="740" y="1"/>
                      <a:pt x="341" y="267"/>
                      <a:pt x="170" y="678"/>
                    </a:cubicBezTo>
                    <a:cubicBezTo>
                      <a:pt x="1" y="1087"/>
                      <a:pt x="95" y="1558"/>
                      <a:pt x="409" y="1872"/>
                    </a:cubicBezTo>
                    <a:cubicBezTo>
                      <a:pt x="619" y="2082"/>
                      <a:pt x="899" y="2194"/>
                      <a:pt x="1185" y="2194"/>
                    </a:cubicBezTo>
                    <a:cubicBezTo>
                      <a:pt x="1326" y="2194"/>
                      <a:pt x="1468" y="2166"/>
                      <a:pt x="1603" y="2110"/>
                    </a:cubicBezTo>
                    <a:cubicBezTo>
                      <a:pt x="2014" y="1940"/>
                      <a:pt x="2280" y="1541"/>
                      <a:pt x="2280" y="1098"/>
                    </a:cubicBezTo>
                    <a:cubicBezTo>
                      <a:pt x="2280" y="491"/>
                      <a:pt x="1790" y="1"/>
                      <a:pt x="118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32"/>
              <p:cNvSpPr/>
              <p:nvPr/>
            </p:nvSpPr>
            <p:spPr>
              <a:xfrm>
                <a:off x="1201025"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3" y="1703"/>
                      <a:pt x="2193" y="1098"/>
                    </a:cubicBezTo>
                    <a:cubicBezTo>
                      <a:pt x="2193" y="492"/>
                      <a:pt x="1702" y="1"/>
                      <a:pt x="109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619" name="Google Shape;619;p32"/>
          <p:cNvSpPr txBox="1"/>
          <p:nvPr>
            <p:ph idx="2" type="title"/>
          </p:nvPr>
        </p:nvSpPr>
        <p:spPr>
          <a:xfrm>
            <a:off x="5284225" y="2173491"/>
            <a:ext cx="1996500" cy="4164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2"/>
              </a:buClr>
              <a:buSzPts val="1600"/>
              <a:buNone/>
              <a:defRPr sz="1600">
                <a:solidFill>
                  <a:schemeClr val="lt2"/>
                </a:solidFill>
              </a:defRPr>
            </a:lvl1pPr>
            <a:lvl2pPr lvl="1" rtl="0">
              <a:spcBef>
                <a:spcPts val="0"/>
              </a:spcBef>
              <a:spcAft>
                <a:spcPts val="0"/>
              </a:spcAft>
              <a:buClr>
                <a:schemeClr val="lt2"/>
              </a:buClr>
              <a:buSzPts val="1400"/>
              <a:buNone/>
              <a:defRPr sz="1400">
                <a:solidFill>
                  <a:schemeClr val="lt2"/>
                </a:solidFill>
              </a:defRPr>
            </a:lvl2pPr>
            <a:lvl3pPr lvl="2" rtl="0">
              <a:spcBef>
                <a:spcPts val="0"/>
              </a:spcBef>
              <a:spcAft>
                <a:spcPts val="0"/>
              </a:spcAft>
              <a:buClr>
                <a:schemeClr val="lt2"/>
              </a:buClr>
              <a:buSzPts val="1400"/>
              <a:buNone/>
              <a:defRPr sz="1400">
                <a:solidFill>
                  <a:schemeClr val="lt2"/>
                </a:solidFill>
              </a:defRPr>
            </a:lvl3pPr>
            <a:lvl4pPr lvl="3" rtl="0">
              <a:spcBef>
                <a:spcPts val="0"/>
              </a:spcBef>
              <a:spcAft>
                <a:spcPts val="0"/>
              </a:spcAft>
              <a:buClr>
                <a:schemeClr val="lt2"/>
              </a:buClr>
              <a:buSzPts val="1400"/>
              <a:buNone/>
              <a:defRPr sz="1400">
                <a:solidFill>
                  <a:schemeClr val="lt2"/>
                </a:solidFill>
              </a:defRPr>
            </a:lvl4pPr>
            <a:lvl5pPr lvl="4" rtl="0">
              <a:spcBef>
                <a:spcPts val="0"/>
              </a:spcBef>
              <a:spcAft>
                <a:spcPts val="0"/>
              </a:spcAft>
              <a:buClr>
                <a:schemeClr val="lt2"/>
              </a:buClr>
              <a:buSzPts val="1400"/>
              <a:buNone/>
              <a:defRPr sz="1400">
                <a:solidFill>
                  <a:schemeClr val="lt2"/>
                </a:solidFill>
              </a:defRPr>
            </a:lvl5pPr>
            <a:lvl6pPr lvl="5" rtl="0">
              <a:spcBef>
                <a:spcPts val="0"/>
              </a:spcBef>
              <a:spcAft>
                <a:spcPts val="0"/>
              </a:spcAft>
              <a:buClr>
                <a:schemeClr val="lt2"/>
              </a:buClr>
              <a:buSzPts val="1400"/>
              <a:buNone/>
              <a:defRPr sz="1400">
                <a:solidFill>
                  <a:schemeClr val="lt2"/>
                </a:solidFill>
              </a:defRPr>
            </a:lvl6pPr>
            <a:lvl7pPr lvl="6" rtl="0">
              <a:spcBef>
                <a:spcPts val="0"/>
              </a:spcBef>
              <a:spcAft>
                <a:spcPts val="0"/>
              </a:spcAft>
              <a:buClr>
                <a:schemeClr val="lt2"/>
              </a:buClr>
              <a:buSzPts val="1400"/>
              <a:buNone/>
              <a:defRPr sz="1400">
                <a:solidFill>
                  <a:schemeClr val="lt2"/>
                </a:solidFill>
              </a:defRPr>
            </a:lvl7pPr>
            <a:lvl8pPr lvl="7" rtl="0">
              <a:spcBef>
                <a:spcPts val="0"/>
              </a:spcBef>
              <a:spcAft>
                <a:spcPts val="0"/>
              </a:spcAft>
              <a:buClr>
                <a:schemeClr val="lt2"/>
              </a:buClr>
              <a:buSzPts val="1400"/>
              <a:buNone/>
              <a:defRPr sz="1400">
                <a:solidFill>
                  <a:schemeClr val="lt2"/>
                </a:solidFill>
              </a:defRPr>
            </a:lvl8pPr>
            <a:lvl9pPr lvl="8" rtl="0">
              <a:spcBef>
                <a:spcPts val="0"/>
              </a:spcBef>
              <a:spcAft>
                <a:spcPts val="0"/>
              </a:spcAft>
              <a:buClr>
                <a:schemeClr val="lt2"/>
              </a:buClr>
              <a:buSzPts val="1400"/>
              <a:buNone/>
              <a:defRPr sz="1400">
                <a:solidFill>
                  <a:schemeClr val="lt2"/>
                </a:solidFill>
              </a:defRPr>
            </a:lvl9pPr>
          </a:lstStyle>
          <a:p/>
        </p:txBody>
      </p:sp>
      <p:sp>
        <p:nvSpPr>
          <p:cNvPr id="620" name="Google Shape;620;p32"/>
          <p:cNvSpPr txBox="1"/>
          <p:nvPr>
            <p:ph idx="1" type="subTitle"/>
          </p:nvPr>
        </p:nvSpPr>
        <p:spPr>
          <a:xfrm>
            <a:off x="5284250" y="2590503"/>
            <a:ext cx="1996500" cy="1283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2"/>
              </a:buClr>
              <a:buSzPts val="1200"/>
              <a:buNone/>
              <a:defRPr sz="1200">
                <a:solidFill>
                  <a:schemeClr val="lt2"/>
                </a:solidFill>
              </a:defRPr>
            </a:lvl1pPr>
            <a:lvl2pPr lvl="1" rtl="0">
              <a:lnSpc>
                <a:spcPct val="100000"/>
              </a:lnSpc>
              <a:spcBef>
                <a:spcPts val="0"/>
              </a:spcBef>
              <a:spcAft>
                <a:spcPts val="0"/>
              </a:spcAft>
              <a:buClr>
                <a:schemeClr val="lt2"/>
              </a:buClr>
              <a:buSzPts val="1400"/>
              <a:buNone/>
              <a:defRPr>
                <a:solidFill>
                  <a:schemeClr val="lt2"/>
                </a:solidFill>
              </a:defRPr>
            </a:lvl2pPr>
            <a:lvl3pPr lvl="2" rtl="0">
              <a:lnSpc>
                <a:spcPct val="100000"/>
              </a:lnSpc>
              <a:spcBef>
                <a:spcPts val="0"/>
              </a:spcBef>
              <a:spcAft>
                <a:spcPts val="0"/>
              </a:spcAft>
              <a:buClr>
                <a:schemeClr val="lt2"/>
              </a:buClr>
              <a:buSzPts val="1400"/>
              <a:buNone/>
              <a:defRPr>
                <a:solidFill>
                  <a:schemeClr val="lt2"/>
                </a:solidFill>
              </a:defRPr>
            </a:lvl3pPr>
            <a:lvl4pPr lvl="3" rtl="0">
              <a:lnSpc>
                <a:spcPct val="100000"/>
              </a:lnSpc>
              <a:spcBef>
                <a:spcPts val="0"/>
              </a:spcBef>
              <a:spcAft>
                <a:spcPts val="0"/>
              </a:spcAft>
              <a:buClr>
                <a:schemeClr val="lt2"/>
              </a:buClr>
              <a:buSzPts val="1400"/>
              <a:buNone/>
              <a:defRPr>
                <a:solidFill>
                  <a:schemeClr val="lt2"/>
                </a:solidFill>
              </a:defRPr>
            </a:lvl4pPr>
            <a:lvl5pPr lvl="4" rtl="0">
              <a:lnSpc>
                <a:spcPct val="100000"/>
              </a:lnSpc>
              <a:spcBef>
                <a:spcPts val="0"/>
              </a:spcBef>
              <a:spcAft>
                <a:spcPts val="0"/>
              </a:spcAft>
              <a:buClr>
                <a:schemeClr val="lt2"/>
              </a:buClr>
              <a:buSzPts val="1400"/>
              <a:buNone/>
              <a:defRPr>
                <a:solidFill>
                  <a:schemeClr val="lt2"/>
                </a:solidFill>
              </a:defRPr>
            </a:lvl5pPr>
            <a:lvl6pPr lvl="5" rtl="0">
              <a:lnSpc>
                <a:spcPct val="100000"/>
              </a:lnSpc>
              <a:spcBef>
                <a:spcPts val="0"/>
              </a:spcBef>
              <a:spcAft>
                <a:spcPts val="0"/>
              </a:spcAft>
              <a:buClr>
                <a:schemeClr val="lt2"/>
              </a:buClr>
              <a:buSzPts val="1400"/>
              <a:buNone/>
              <a:defRPr>
                <a:solidFill>
                  <a:schemeClr val="lt2"/>
                </a:solidFill>
              </a:defRPr>
            </a:lvl6pPr>
            <a:lvl7pPr lvl="6" rtl="0">
              <a:lnSpc>
                <a:spcPct val="100000"/>
              </a:lnSpc>
              <a:spcBef>
                <a:spcPts val="0"/>
              </a:spcBef>
              <a:spcAft>
                <a:spcPts val="0"/>
              </a:spcAft>
              <a:buClr>
                <a:schemeClr val="lt2"/>
              </a:buClr>
              <a:buSzPts val="1400"/>
              <a:buNone/>
              <a:defRPr>
                <a:solidFill>
                  <a:schemeClr val="lt2"/>
                </a:solidFill>
              </a:defRPr>
            </a:lvl7pPr>
            <a:lvl8pPr lvl="7" rtl="0">
              <a:lnSpc>
                <a:spcPct val="100000"/>
              </a:lnSpc>
              <a:spcBef>
                <a:spcPts val="0"/>
              </a:spcBef>
              <a:spcAft>
                <a:spcPts val="0"/>
              </a:spcAft>
              <a:buClr>
                <a:schemeClr val="lt2"/>
              </a:buClr>
              <a:buSzPts val="1400"/>
              <a:buNone/>
              <a:defRPr>
                <a:solidFill>
                  <a:schemeClr val="lt2"/>
                </a:solidFill>
              </a:defRPr>
            </a:lvl8pPr>
            <a:lvl9pPr lvl="8" rtl="0">
              <a:lnSpc>
                <a:spcPct val="100000"/>
              </a:lnSpc>
              <a:spcBef>
                <a:spcPts val="0"/>
              </a:spcBef>
              <a:spcAft>
                <a:spcPts val="0"/>
              </a:spcAft>
              <a:buClr>
                <a:schemeClr val="lt2"/>
              </a:buClr>
              <a:buSzPts val="1400"/>
              <a:buNone/>
              <a:defRPr>
                <a:solidFill>
                  <a:schemeClr val="lt2"/>
                </a:solidFill>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wo Columns ">
  <p:cSld name="TITLE_ONLY_1_1_2">
    <p:spTree>
      <p:nvGrpSpPr>
        <p:cNvPr id="621" name="Shape 621"/>
        <p:cNvGrpSpPr/>
        <p:nvPr/>
      </p:nvGrpSpPr>
      <p:grpSpPr>
        <a:xfrm>
          <a:off x="0" y="0"/>
          <a:ext cx="0" cy="0"/>
          <a:chOff x="0" y="0"/>
          <a:chExt cx="0" cy="0"/>
        </a:xfrm>
      </p:grpSpPr>
      <p:sp>
        <p:nvSpPr>
          <p:cNvPr id="622" name="Google Shape;622;p33"/>
          <p:cNvSpPr/>
          <p:nvPr/>
        </p:nvSpPr>
        <p:spPr>
          <a:xfrm>
            <a:off x="0" y="2169400"/>
            <a:ext cx="4168800" cy="2050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2"/>
              </a:solidFill>
            </a:endParaRPr>
          </a:p>
        </p:txBody>
      </p:sp>
      <p:sp>
        <p:nvSpPr>
          <p:cNvPr id="623" name="Google Shape;623;p33"/>
          <p:cNvSpPr/>
          <p:nvPr/>
        </p:nvSpPr>
        <p:spPr>
          <a:xfrm>
            <a:off x="4975200" y="2169400"/>
            <a:ext cx="4168800" cy="2050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2"/>
              </a:solidFill>
            </a:endParaRPr>
          </a:p>
        </p:txBody>
      </p:sp>
      <p:sp>
        <p:nvSpPr>
          <p:cNvPr id="624" name="Google Shape;624;p33"/>
          <p:cNvSpPr txBox="1"/>
          <p:nvPr>
            <p:ph type="title"/>
          </p:nvPr>
        </p:nvSpPr>
        <p:spPr>
          <a:xfrm>
            <a:off x="1191600" y="445000"/>
            <a:ext cx="6760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25" name="Google Shape;625;p33"/>
          <p:cNvSpPr txBox="1"/>
          <p:nvPr>
            <p:ph idx="2" type="title"/>
          </p:nvPr>
        </p:nvSpPr>
        <p:spPr>
          <a:xfrm>
            <a:off x="1196412" y="2344825"/>
            <a:ext cx="2573400" cy="6609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1600"/>
              <a:buNone/>
              <a:defRPr sz="1600">
                <a:solidFill>
                  <a:schemeClr val="lt2"/>
                </a:solidFill>
              </a:defRPr>
            </a:lvl1pPr>
            <a:lvl2pPr lvl="1" rtl="0" algn="ctr">
              <a:spcBef>
                <a:spcPts val="0"/>
              </a:spcBef>
              <a:spcAft>
                <a:spcPts val="0"/>
              </a:spcAft>
              <a:buClr>
                <a:schemeClr val="lt2"/>
              </a:buClr>
              <a:buSzPts val="1400"/>
              <a:buNone/>
              <a:defRPr sz="1400">
                <a:solidFill>
                  <a:schemeClr val="lt2"/>
                </a:solidFill>
              </a:defRPr>
            </a:lvl2pPr>
            <a:lvl3pPr lvl="2" rtl="0" algn="ctr">
              <a:spcBef>
                <a:spcPts val="0"/>
              </a:spcBef>
              <a:spcAft>
                <a:spcPts val="0"/>
              </a:spcAft>
              <a:buClr>
                <a:schemeClr val="lt2"/>
              </a:buClr>
              <a:buSzPts val="1400"/>
              <a:buNone/>
              <a:defRPr sz="1400">
                <a:solidFill>
                  <a:schemeClr val="lt2"/>
                </a:solidFill>
              </a:defRPr>
            </a:lvl3pPr>
            <a:lvl4pPr lvl="3" rtl="0" algn="ctr">
              <a:spcBef>
                <a:spcPts val="0"/>
              </a:spcBef>
              <a:spcAft>
                <a:spcPts val="0"/>
              </a:spcAft>
              <a:buClr>
                <a:schemeClr val="lt2"/>
              </a:buClr>
              <a:buSzPts val="1400"/>
              <a:buNone/>
              <a:defRPr sz="1400">
                <a:solidFill>
                  <a:schemeClr val="lt2"/>
                </a:solidFill>
              </a:defRPr>
            </a:lvl4pPr>
            <a:lvl5pPr lvl="4" rtl="0" algn="ctr">
              <a:spcBef>
                <a:spcPts val="0"/>
              </a:spcBef>
              <a:spcAft>
                <a:spcPts val="0"/>
              </a:spcAft>
              <a:buClr>
                <a:schemeClr val="lt2"/>
              </a:buClr>
              <a:buSzPts val="1400"/>
              <a:buNone/>
              <a:defRPr sz="1400">
                <a:solidFill>
                  <a:schemeClr val="lt2"/>
                </a:solidFill>
              </a:defRPr>
            </a:lvl5pPr>
            <a:lvl6pPr lvl="5" rtl="0" algn="ctr">
              <a:spcBef>
                <a:spcPts val="0"/>
              </a:spcBef>
              <a:spcAft>
                <a:spcPts val="0"/>
              </a:spcAft>
              <a:buClr>
                <a:schemeClr val="lt2"/>
              </a:buClr>
              <a:buSzPts val="1400"/>
              <a:buNone/>
              <a:defRPr sz="1400">
                <a:solidFill>
                  <a:schemeClr val="lt2"/>
                </a:solidFill>
              </a:defRPr>
            </a:lvl6pPr>
            <a:lvl7pPr lvl="6" rtl="0" algn="ctr">
              <a:spcBef>
                <a:spcPts val="0"/>
              </a:spcBef>
              <a:spcAft>
                <a:spcPts val="0"/>
              </a:spcAft>
              <a:buClr>
                <a:schemeClr val="lt2"/>
              </a:buClr>
              <a:buSzPts val="1400"/>
              <a:buNone/>
              <a:defRPr sz="1400">
                <a:solidFill>
                  <a:schemeClr val="lt2"/>
                </a:solidFill>
              </a:defRPr>
            </a:lvl7pPr>
            <a:lvl8pPr lvl="7" rtl="0" algn="ctr">
              <a:spcBef>
                <a:spcPts val="0"/>
              </a:spcBef>
              <a:spcAft>
                <a:spcPts val="0"/>
              </a:spcAft>
              <a:buClr>
                <a:schemeClr val="lt2"/>
              </a:buClr>
              <a:buSzPts val="1400"/>
              <a:buNone/>
              <a:defRPr sz="1400">
                <a:solidFill>
                  <a:schemeClr val="lt2"/>
                </a:solidFill>
              </a:defRPr>
            </a:lvl8pPr>
            <a:lvl9pPr lvl="8" rtl="0" algn="ctr">
              <a:spcBef>
                <a:spcPts val="0"/>
              </a:spcBef>
              <a:spcAft>
                <a:spcPts val="0"/>
              </a:spcAft>
              <a:buClr>
                <a:schemeClr val="lt2"/>
              </a:buClr>
              <a:buSzPts val="1400"/>
              <a:buNone/>
              <a:defRPr sz="1400">
                <a:solidFill>
                  <a:schemeClr val="lt2"/>
                </a:solidFill>
              </a:defRPr>
            </a:lvl9pPr>
          </a:lstStyle>
          <a:p/>
        </p:txBody>
      </p:sp>
      <p:sp>
        <p:nvSpPr>
          <p:cNvPr id="626" name="Google Shape;626;p33"/>
          <p:cNvSpPr txBox="1"/>
          <p:nvPr>
            <p:ph idx="1" type="subTitle"/>
          </p:nvPr>
        </p:nvSpPr>
        <p:spPr>
          <a:xfrm>
            <a:off x="1196431" y="3005850"/>
            <a:ext cx="2573400" cy="818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None/>
              <a:defRPr sz="1400">
                <a:solidFill>
                  <a:schemeClr val="lt2"/>
                </a:solidFill>
              </a:defRPr>
            </a:lvl1pPr>
            <a:lvl2pPr lvl="1" rtl="0" algn="ctr">
              <a:lnSpc>
                <a:spcPct val="100000"/>
              </a:lnSpc>
              <a:spcBef>
                <a:spcPts val="0"/>
              </a:spcBef>
              <a:spcAft>
                <a:spcPts val="0"/>
              </a:spcAft>
              <a:buClr>
                <a:schemeClr val="lt2"/>
              </a:buClr>
              <a:buSzPts val="1400"/>
              <a:buNone/>
              <a:defRPr>
                <a:solidFill>
                  <a:schemeClr val="lt2"/>
                </a:solidFill>
              </a:defRPr>
            </a:lvl2pPr>
            <a:lvl3pPr lvl="2" rtl="0" algn="ctr">
              <a:lnSpc>
                <a:spcPct val="100000"/>
              </a:lnSpc>
              <a:spcBef>
                <a:spcPts val="0"/>
              </a:spcBef>
              <a:spcAft>
                <a:spcPts val="0"/>
              </a:spcAft>
              <a:buClr>
                <a:schemeClr val="lt2"/>
              </a:buClr>
              <a:buSzPts val="1400"/>
              <a:buNone/>
              <a:defRPr>
                <a:solidFill>
                  <a:schemeClr val="lt2"/>
                </a:solidFill>
              </a:defRPr>
            </a:lvl3pPr>
            <a:lvl4pPr lvl="3" rtl="0" algn="ctr">
              <a:lnSpc>
                <a:spcPct val="100000"/>
              </a:lnSpc>
              <a:spcBef>
                <a:spcPts val="0"/>
              </a:spcBef>
              <a:spcAft>
                <a:spcPts val="0"/>
              </a:spcAft>
              <a:buClr>
                <a:schemeClr val="lt2"/>
              </a:buClr>
              <a:buSzPts val="1400"/>
              <a:buNone/>
              <a:defRPr>
                <a:solidFill>
                  <a:schemeClr val="lt2"/>
                </a:solidFill>
              </a:defRPr>
            </a:lvl4pPr>
            <a:lvl5pPr lvl="4" rtl="0" algn="ctr">
              <a:lnSpc>
                <a:spcPct val="100000"/>
              </a:lnSpc>
              <a:spcBef>
                <a:spcPts val="0"/>
              </a:spcBef>
              <a:spcAft>
                <a:spcPts val="0"/>
              </a:spcAft>
              <a:buClr>
                <a:schemeClr val="lt2"/>
              </a:buClr>
              <a:buSzPts val="1400"/>
              <a:buNone/>
              <a:defRPr>
                <a:solidFill>
                  <a:schemeClr val="lt2"/>
                </a:solidFill>
              </a:defRPr>
            </a:lvl5pPr>
            <a:lvl6pPr lvl="5" rtl="0" algn="ctr">
              <a:lnSpc>
                <a:spcPct val="100000"/>
              </a:lnSpc>
              <a:spcBef>
                <a:spcPts val="0"/>
              </a:spcBef>
              <a:spcAft>
                <a:spcPts val="0"/>
              </a:spcAft>
              <a:buClr>
                <a:schemeClr val="lt2"/>
              </a:buClr>
              <a:buSzPts val="1400"/>
              <a:buNone/>
              <a:defRPr>
                <a:solidFill>
                  <a:schemeClr val="lt2"/>
                </a:solidFill>
              </a:defRPr>
            </a:lvl6pPr>
            <a:lvl7pPr lvl="6" rtl="0" algn="ctr">
              <a:lnSpc>
                <a:spcPct val="100000"/>
              </a:lnSpc>
              <a:spcBef>
                <a:spcPts val="0"/>
              </a:spcBef>
              <a:spcAft>
                <a:spcPts val="0"/>
              </a:spcAft>
              <a:buClr>
                <a:schemeClr val="lt2"/>
              </a:buClr>
              <a:buSzPts val="1400"/>
              <a:buNone/>
              <a:defRPr>
                <a:solidFill>
                  <a:schemeClr val="lt2"/>
                </a:solidFill>
              </a:defRPr>
            </a:lvl7pPr>
            <a:lvl8pPr lvl="7" rtl="0" algn="ctr">
              <a:lnSpc>
                <a:spcPct val="100000"/>
              </a:lnSpc>
              <a:spcBef>
                <a:spcPts val="0"/>
              </a:spcBef>
              <a:spcAft>
                <a:spcPts val="0"/>
              </a:spcAft>
              <a:buClr>
                <a:schemeClr val="lt2"/>
              </a:buClr>
              <a:buSzPts val="1400"/>
              <a:buNone/>
              <a:defRPr>
                <a:solidFill>
                  <a:schemeClr val="lt2"/>
                </a:solidFill>
              </a:defRPr>
            </a:lvl8pPr>
            <a:lvl9pPr lvl="8" rtl="0" algn="ctr">
              <a:lnSpc>
                <a:spcPct val="100000"/>
              </a:lnSpc>
              <a:spcBef>
                <a:spcPts val="0"/>
              </a:spcBef>
              <a:spcAft>
                <a:spcPts val="0"/>
              </a:spcAft>
              <a:buClr>
                <a:schemeClr val="lt2"/>
              </a:buClr>
              <a:buSzPts val="1400"/>
              <a:buNone/>
              <a:defRPr>
                <a:solidFill>
                  <a:schemeClr val="lt2"/>
                </a:solidFill>
              </a:defRPr>
            </a:lvl9pPr>
          </a:lstStyle>
          <a:p/>
        </p:txBody>
      </p:sp>
      <p:sp>
        <p:nvSpPr>
          <p:cNvPr id="627" name="Google Shape;627;p33"/>
          <p:cNvSpPr txBox="1"/>
          <p:nvPr>
            <p:ph idx="3" type="title"/>
          </p:nvPr>
        </p:nvSpPr>
        <p:spPr>
          <a:xfrm>
            <a:off x="5374179" y="2344825"/>
            <a:ext cx="2573400" cy="6609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1600"/>
              <a:buNone/>
              <a:defRPr sz="1600">
                <a:solidFill>
                  <a:schemeClr val="lt2"/>
                </a:solidFill>
              </a:defRPr>
            </a:lvl1pPr>
            <a:lvl2pPr lvl="1" rtl="0" algn="ctr">
              <a:spcBef>
                <a:spcPts val="0"/>
              </a:spcBef>
              <a:spcAft>
                <a:spcPts val="0"/>
              </a:spcAft>
              <a:buClr>
                <a:schemeClr val="lt2"/>
              </a:buClr>
              <a:buSzPts val="1400"/>
              <a:buNone/>
              <a:defRPr sz="1400">
                <a:solidFill>
                  <a:schemeClr val="lt2"/>
                </a:solidFill>
              </a:defRPr>
            </a:lvl2pPr>
            <a:lvl3pPr lvl="2" rtl="0" algn="ctr">
              <a:spcBef>
                <a:spcPts val="0"/>
              </a:spcBef>
              <a:spcAft>
                <a:spcPts val="0"/>
              </a:spcAft>
              <a:buClr>
                <a:schemeClr val="lt2"/>
              </a:buClr>
              <a:buSzPts val="1400"/>
              <a:buNone/>
              <a:defRPr sz="1400">
                <a:solidFill>
                  <a:schemeClr val="lt2"/>
                </a:solidFill>
              </a:defRPr>
            </a:lvl3pPr>
            <a:lvl4pPr lvl="3" rtl="0" algn="ctr">
              <a:spcBef>
                <a:spcPts val="0"/>
              </a:spcBef>
              <a:spcAft>
                <a:spcPts val="0"/>
              </a:spcAft>
              <a:buClr>
                <a:schemeClr val="lt2"/>
              </a:buClr>
              <a:buSzPts val="1400"/>
              <a:buNone/>
              <a:defRPr sz="1400">
                <a:solidFill>
                  <a:schemeClr val="lt2"/>
                </a:solidFill>
              </a:defRPr>
            </a:lvl4pPr>
            <a:lvl5pPr lvl="4" rtl="0" algn="ctr">
              <a:spcBef>
                <a:spcPts val="0"/>
              </a:spcBef>
              <a:spcAft>
                <a:spcPts val="0"/>
              </a:spcAft>
              <a:buClr>
                <a:schemeClr val="lt2"/>
              </a:buClr>
              <a:buSzPts val="1400"/>
              <a:buNone/>
              <a:defRPr sz="1400">
                <a:solidFill>
                  <a:schemeClr val="lt2"/>
                </a:solidFill>
              </a:defRPr>
            </a:lvl5pPr>
            <a:lvl6pPr lvl="5" rtl="0" algn="ctr">
              <a:spcBef>
                <a:spcPts val="0"/>
              </a:spcBef>
              <a:spcAft>
                <a:spcPts val="0"/>
              </a:spcAft>
              <a:buClr>
                <a:schemeClr val="lt2"/>
              </a:buClr>
              <a:buSzPts val="1400"/>
              <a:buNone/>
              <a:defRPr sz="1400">
                <a:solidFill>
                  <a:schemeClr val="lt2"/>
                </a:solidFill>
              </a:defRPr>
            </a:lvl6pPr>
            <a:lvl7pPr lvl="6" rtl="0" algn="ctr">
              <a:spcBef>
                <a:spcPts val="0"/>
              </a:spcBef>
              <a:spcAft>
                <a:spcPts val="0"/>
              </a:spcAft>
              <a:buClr>
                <a:schemeClr val="lt2"/>
              </a:buClr>
              <a:buSzPts val="1400"/>
              <a:buNone/>
              <a:defRPr sz="1400">
                <a:solidFill>
                  <a:schemeClr val="lt2"/>
                </a:solidFill>
              </a:defRPr>
            </a:lvl7pPr>
            <a:lvl8pPr lvl="7" rtl="0" algn="ctr">
              <a:spcBef>
                <a:spcPts val="0"/>
              </a:spcBef>
              <a:spcAft>
                <a:spcPts val="0"/>
              </a:spcAft>
              <a:buClr>
                <a:schemeClr val="lt2"/>
              </a:buClr>
              <a:buSzPts val="1400"/>
              <a:buNone/>
              <a:defRPr sz="1400">
                <a:solidFill>
                  <a:schemeClr val="lt2"/>
                </a:solidFill>
              </a:defRPr>
            </a:lvl8pPr>
            <a:lvl9pPr lvl="8" rtl="0" algn="ctr">
              <a:spcBef>
                <a:spcPts val="0"/>
              </a:spcBef>
              <a:spcAft>
                <a:spcPts val="0"/>
              </a:spcAft>
              <a:buClr>
                <a:schemeClr val="lt2"/>
              </a:buClr>
              <a:buSzPts val="1400"/>
              <a:buNone/>
              <a:defRPr sz="1400">
                <a:solidFill>
                  <a:schemeClr val="lt2"/>
                </a:solidFill>
              </a:defRPr>
            </a:lvl9pPr>
          </a:lstStyle>
          <a:p/>
        </p:txBody>
      </p:sp>
      <p:sp>
        <p:nvSpPr>
          <p:cNvPr id="628" name="Google Shape;628;p33"/>
          <p:cNvSpPr txBox="1"/>
          <p:nvPr>
            <p:ph idx="4" type="subTitle"/>
          </p:nvPr>
        </p:nvSpPr>
        <p:spPr>
          <a:xfrm>
            <a:off x="5374197" y="3005850"/>
            <a:ext cx="2573400" cy="818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None/>
              <a:defRPr sz="1400">
                <a:solidFill>
                  <a:schemeClr val="lt2"/>
                </a:solidFill>
              </a:defRPr>
            </a:lvl1pPr>
            <a:lvl2pPr lvl="1" rtl="0" algn="ctr">
              <a:lnSpc>
                <a:spcPct val="100000"/>
              </a:lnSpc>
              <a:spcBef>
                <a:spcPts val="0"/>
              </a:spcBef>
              <a:spcAft>
                <a:spcPts val="0"/>
              </a:spcAft>
              <a:buClr>
                <a:schemeClr val="lt2"/>
              </a:buClr>
              <a:buSzPts val="1400"/>
              <a:buNone/>
              <a:defRPr>
                <a:solidFill>
                  <a:schemeClr val="lt2"/>
                </a:solidFill>
              </a:defRPr>
            </a:lvl2pPr>
            <a:lvl3pPr lvl="2" rtl="0" algn="ctr">
              <a:lnSpc>
                <a:spcPct val="100000"/>
              </a:lnSpc>
              <a:spcBef>
                <a:spcPts val="0"/>
              </a:spcBef>
              <a:spcAft>
                <a:spcPts val="0"/>
              </a:spcAft>
              <a:buClr>
                <a:schemeClr val="lt2"/>
              </a:buClr>
              <a:buSzPts val="1400"/>
              <a:buNone/>
              <a:defRPr>
                <a:solidFill>
                  <a:schemeClr val="lt2"/>
                </a:solidFill>
              </a:defRPr>
            </a:lvl3pPr>
            <a:lvl4pPr lvl="3" rtl="0" algn="ctr">
              <a:lnSpc>
                <a:spcPct val="100000"/>
              </a:lnSpc>
              <a:spcBef>
                <a:spcPts val="0"/>
              </a:spcBef>
              <a:spcAft>
                <a:spcPts val="0"/>
              </a:spcAft>
              <a:buClr>
                <a:schemeClr val="lt2"/>
              </a:buClr>
              <a:buSzPts val="1400"/>
              <a:buNone/>
              <a:defRPr>
                <a:solidFill>
                  <a:schemeClr val="lt2"/>
                </a:solidFill>
              </a:defRPr>
            </a:lvl4pPr>
            <a:lvl5pPr lvl="4" rtl="0" algn="ctr">
              <a:lnSpc>
                <a:spcPct val="100000"/>
              </a:lnSpc>
              <a:spcBef>
                <a:spcPts val="0"/>
              </a:spcBef>
              <a:spcAft>
                <a:spcPts val="0"/>
              </a:spcAft>
              <a:buClr>
                <a:schemeClr val="lt2"/>
              </a:buClr>
              <a:buSzPts val="1400"/>
              <a:buNone/>
              <a:defRPr>
                <a:solidFill>
                  <a:schemeClr val="lt2"/>
                </a:solidFill>
              </a:defRPr>
            </a:lvl5pPr>
            <a:lvl6pPr lvl="5" rtl="0" algn="ctr">
              <a:lnSpc>
                <a:spcPct val="100000"/>
              </a:lnSpc>
              <a:spcBef>
                <a:spcPts val="0"/>
              </a:spcBef>
              <a:spcAft>
                <a:spcPts val="0"/>
              </a:spcAft>
              <a:buClr>
                <a:schemeClr val="lt2"/>
              </a:buClr>
              <a:buSzPts val="1400"/>
              <a:buNone/>
              <a:defRPr>
                <a:solidFill>
                  <a:schemeClr val="lt2"/>
                </a:solidFill>
              </a:defRPr>
            </a:lvl6pPr>
            <a:lvl7pPr lvl="6" rtl="0" algn="ctr">
              <a:lnSpc>
                <a:spcPct val="100000"/>
              </a:lnSpc>
              <a:spcBef>
                <a:spcPts val="0"/>
              </a:spcBef>
              <a:spcAft>
                <a:spcPts val="0"/>
              </a:spcAft>
              <a:buClr>
                <a:schemeClr val="lt2"/>
              </a:buClr>
              <a:buSzPts val="1400"/>
              <a:buNone/>
              <a:defRPr>
                <a:solidFill>
                  <a:schemeClr val="lt2"/>
                </a:solidFill>
              </a:defRPr>
            </a:lvl7pPr>
            <a:lvl8pPr lvl="7" rtl="0" algn="ctr">
              <a:lnSpc>
                <a:spcPct val="100000"/>
              </a:lnSpc>
              <a:spcBef>
                <a:spcPts val="0"/>
              </a:spcBef>
              <a:spcAft>
                <a:spcPts val="0"/>
              </a:spcAft>
              <a:buClr>
                <a:schemeClr val="lt2"/>
              </a:buClr>
              <a:buSzPts val="1400"/>
              <a:buNone/>
              <a:defRPr>
                <a:solidFill>
                  <a:schemeClr val="lt2"/>
                </a:solidFill>
              </a:defRPr>
            </a:lvl8pPr>
            <a:lvl9pPr lvl="8" rtl="0" algn="ctr">
              <a:lnSpc>
                <a:spcPct val="100000"/>
              </a:lnSpc>
              <a:spcBef>
                <a:spcPts val="0"/>
              </a:spcBef>
              <a:spcAft>
                <a:spcPts val="0"/>
              </a:spcAft>
              <a:buClr>
                <a:schemeClr val="lt2"/>
              </a:buClr>
              <a:buSzPts val="1400"/>
              <a:buNone/>
              <a:defRPr>
                <a:solidFill>
                  <a:schemeClr val="lt2"/>
                </a:solidFill>
              </a:defRPr>
            </a:lvl9pPr>
          </a:lstStyle>
          <a:p/>
        </p:txBody>
      </p:sp>
      <p:sp>
        <p:nvSpPr>
          <p:cNvPr id="629" name="Google Shape;629;p33"/>
          <p:cNvSpPr/>
          <p:nvPr/>
        </p:nvSpPr>
        <p:spPr>
          <a:xfrm rot="5400000">
            <a:off x="2543225" y="1992425"/>
            <a:ext cx="386400" cy="5382600"/>
          </a:xfrm>
          <a:prstGeom prst="round2SameRect">
            <a:avLst>
              <a:gd fmla="val 50000" name="adj1"/>
              <a:gd fmla="val 0" name="adj2"/>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33"/>
          <p:cNvSpPr/>
          <p:nvPr/>
        </p:nvSpPr>
        <p:spPr>
          <a:xfrm>
            <a:off x="8637075" y="0"/>
            <a:ext cx="83450" cy="1815988"/>
          </a:xfrm>
          <a:custGeom>
            <a:rect b="b" l="l" r="r" t="t"/>
            <a:pathLst>
              <a:path extrusionOk="0" h="73559" w="3338">
                <a:moveTo>
                  <a:pt x="1" y="1"/>
                </a:moveTo>
                <a:lnTo>
                  <a:pt x="1" y="73559"/>
                </a:lnTo>
                <a:lnTo>
                  <a:pt x="3337" y="73559"/>
                </a:lnTo>
                <a:lnTo>
                  <a:pt x="3337" y="1"/>
                </a:lnTo>
                <a:close/>
              </a:path>
            </a:pathLst>
          </a:custGeom>
          <a:solidFill>
            <a:srgbClr val="E9B7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33"/>
          <p:cNvSpPr/>
          <p:nvPr/>
        </p:nvSpPr>
        <p:spPr>
          <a:xfrm>
            <a:off x="8757300" y="0"/>
            <a:ext cx="205300" cy="1815988"/>
          </a:xfrm>
          <a:custGeom>
            <a:rect b="b" l="l" r="r" t="t"/>
            <a:pathLst>
              <a:path extrusionOk="0" h="73559" w="8212">
                <a:moveTo>
                  <a:pt x="0" y="1"/>
                </a:moveTo>
                <a:lnTo>
                  <a:pt x="0" y="73559"/>
                </a:lnTo>
                <a:lnTo>
                  <a:pt x="8212" y="73559"/>
                </a:lnTo>
                <a:lnTo>
                  <a:pt x="8212" y="1"/>
                </a:lnTo>
                <a:close/>
              </a:path>
            </a:pathLst>
          </a:custGeom>
          <a:solidFill>
            <a:srgbClr val="5EA5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2" name="Google Shape;632;p33"/>
          <p:cNvGrpSpPr/>
          <p:nvPr/>
        </p:nvGrpSpPr>
        <p:grpSpPr>
          <a:xfrm>
            <a:off x="7214894" y="4448820"/>
            <a:ext cx="1929101" cy="469809"/>
            <a:chOff x="423350" y="-1313925"/>
            <a:chExt cx="834675" cy="203275"/>
          </a:xfrm>
        </p:grpSpPr>
        <p:sp>
          <p:nvSpPr>
            <p:cNvPr id="633" name="Google Shape;633;p33"/>
            <p:cNvSpPr/>
            <p:nvPr/>
          </p:nvSpPr>
          <p:spPr>
            <a:xfrm>
              <a:off x="423350" y="-1313925"/>
              <a:ext cx="57000" cy="54850"/>
            </a:xfrm>
            <a:custGeom>
              <a:rect b="b" l="l" r="r" t="t"/>
              <a:pathLst>
                <a:path extrusionOk="0" h="2194" w="2280">
                  <a:moveTo>
                    <a:pt x="1184" y="0"/>
                  </a:moveTo>
                  <a:cubicBezTo>
                    <a:pt x="740" y="0"/>
                    <a:pt x="341" y="268"/>
                    <a:pt x="170" y="678"/>
                  </a:cubicBezTo>
                  <a:cubicBezTo>
                    <a:pt x="1" y="1087"/>
                    <a:pt x="95" y="1559"/>
                    <a:pt x="408" y="1873"/>
                  </a:cubicBezTo>
                  <a:cubicBezTo>
                    <a:pt x="618" y="2083"/>
                    <a:pt x="898" y="2194"/>
                    <a:pt x="1183" y="2194"/>
                  </a:cubicBezTo>
                  <a:cubicBezTo>
                    <a:pt x="1325" y="2194"/>
                    <a:pt x="1468" y="2166"/>
                    <a:pt x="1604" y="2110"/>
                  </a:cubicBezTo>
                  <a:cubicBezTo>
                    <a:pt x="2013" y="1941"/>
                    <a:pt x="2280" y="1540"/>
                    <a:pt x="2280" y="1097"/>
                  </a:cubicBezTo>
                  <a:cubicBezTo>
                    <a:pt x="2280" y="491"/>
                    <a:pt x="1789" y="0"/>
                    <a:pt x="1184"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33"/>
            <p:cNvSpPr/>
            <p:nvPr/>
          </p:nvSpPr>
          <p:spPr>
            <a:xfrm>
              <a:off x="617225" y="-1313925"/>
              <a:ext cx="57025" cy="54850"/>
            </a:xfrm>
            <a:custGeom>
              <a:rect b="b" l="l" r="r" t="t"/>
              <a:pathLst>
                <a:path extrusionOk="0" h="2194" w="2281">
                  <a:moveTo>
                    <a:pt x="1184" y="0"/>
                  </a:moveTo>
                  <a:cubicBezTo>
                    <a:pt x="741" y="0"/>
                    <a:pt x="340" y="268"/>
                    <a:pt x="171" y="678"/>
                  </a:cubicBezTo>
                  <a:cubicBezTo>
                    <a:pt x="0" y="1087"/>
                    <a:pt x="94" y="1559"/>
                    <a:pt x="408" y="1873"/>
                  </a:cubicBezTo>
                  <a:cubicBezTo>
                    <a:pt x="618" y="2083"/>
                    <a:pt x="898" y="2194"/>
                    <a:pt x="1183" y="2194"/>
                  </a:cubicBezTo>
                  <a:cubicBezTo>
                    <a:pt x="1325" y="2194"/>
                    <a:pt x="1468" y="2166"/>
                    <a:pt x="1603" y="2110"/>
                  </a:cubicBezTo>
                  <a:cubicBezTo>
                    <a:pt x="2013" y="1941"/>
                    <a:pt x="2281" y="1540"/>
                    <a:pt x="2279" y="1097"/>
                  </a:cubicBezTo>
                  <a:cubicBezTo>
                    <a:pt x="2279" y="492"/>
                    <a:pt x="1789" y="0"/>
                    <a:pt x="1184"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33"/>
            <p:cNvSpPr/>
            <p:nvPr/>
          </p:nvSpPr>
          <p:spPr>
            <a:xfrm>
              <a:off x="811125" y="-1313925"/>
              <a:ext cx="57000" cy="54850"/>
            </a:xfrm>
            <a:custGeom>
              <a:rect b="b" l="l" r="r" t="t"/>
              <a:pathLst>
                <a:path extrusionOk="0" h="2194" w="2280">
                  <a:moveTo>
                    <a:pt x="1183" y="0"/>
                  </a:moveTo>
                  <a:cubicBezTo>
                    <a:pt x="739" y="0"/>
                    <a:pt x="339" y="268"/>
                    <a:pt x="170" y="678"/>
                  </a:cubicBezTo>
                  <a:cubicBezTo>
                    <a:pt x="0" y="1087"/>
                    <a:pt x="93" y="1559"/>
                    <a:pt x="407" y="1873"/>
                  </a:cubicBezTo>
                  <a:cubicBezTo>
                    <a:pt x="616" y="2083"/>
                    <a:pt x="897" y="2194"/>
                    <a:pt x="1182" y="2194"/>
                  </a:cubicBezTo>
                  <a:cubicBezTo>
                    <a:pt x="1324" y="2194"/>
                    <a:pt x="1466" y="2166"/>
                    <a:pt x="1602" y="2110"/>
                  </a:cubicBezTo>
                  <a:cubicBezTo>
                    <a:pt x="2011" y="1941"/>
                    <a:pt x="2279" y="1540"/>
                    <a:pt x="2279" y="1097"/>
                  </a:cubicBezTo>
                  <a:cubicBezTo>
                    <a:pt x="2279" y="492"/>
                    <a:pt x="1788" y="0"/>
                    <a:pt x="118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33"/>
            <p:cNvSpPr/>
            <p:nvPr/>
          </p:nvSpPr>
          <p:spPr>
            <a:xfrm>
              <a:off x="1004975" y="-1313925"/>
              <a:ext cx="57025" cy="54850"/>
            </a:xfrm>
            <a:custGeom>
              <a:rect b="b" l="l" r="r" t="t"/>
              <a:pathLst>
                <a:path extrusionOk="0" h="2194" w="2281">
                  <a:moveTo>
                    <a:pt x="1183" y="0"/>
                  </a:moveTo>
                  <a:cubicBezTo>
                    <a:pt x="740" y="0"/>
                    <a:pt x="341" y="268"/>
                    <a:pt x="170" y="678"/>
                  </a:cubicBezTo>
                  <a:cubicBezTo>
                    <a:pt x="1" y="1087"/>
                    <a:pt x="95" y="1559"/>
                    <a:pt x="409" y="1873"/>
                  </a:cubicBezTo>
                  <a:cubicBezTo>
                    <a:pt x="618" y="2083"/>
                    <a:pt x="898" y="2194"/>
                    <a:pt x="1183" y="2194"/>
                  </a:cubicBezTo>
                  <a:cubicBezTo>
                    <a:pt x="1324" y="2194"/>
                    <a:pt x="1467" y="2166"/>
                    <a:pt x="1603" y="2110"/>
                  </a:cubicBezTo>
                  <a:cubicBezTo>
                    <a:pt x="2014" y="1941"/>
                    <a:pt x="2280" y="1540"/>
                    <a:pt x="2280" y="1097"/>
                  </a:cubicBezTo>
                  <a:cubicBezTo>
                    <a:pt x="2280" y="492"/>
                    <a:pt x="1790" y="0"/>
                    <a:pt x="118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33"/>
            <p:cNvSpPr/>
            <p:nvPr/>
          </p:nvSpPr>
          <p:spPr>
            <a:xfrm>
              <a:off x="1201025" y="-1313925"/>
              <a:ext cx="57000" cy="54875"/>
            </a:xfrm>
            <a:custGeom>
              <a:rect b="b" l="l" r="r" t="t"/>
              <a:pathLst>
                <a:path extrusionOk="0" h="2195" w="2280">
                  <a:moveTo>
                    <a:pt x="1097" y="1"/>
                  </a:moveTo>
                  <a:cubicBezTo>
                    <a:pt x="956" y="1"/>
                    <a:pt x="813" y="28"/>
                    <a:pt x="678" y="84"/>
                  </a:cubicBezTo>
                  <a:cubicBezTo>
                    <a:pt x="267" y="254"/>
                    <a:pt x="0" y="654"/>
                    <a:pt x="0" y="1097"/>
                  </a:cubicBezTo>
                  <a:cubicBezTo>
                    <a:pt x="0" y="1702"/>
                    <a:pt x="491" y="2194"/>
                    <a:pt x="1097" y="2194"/>
                  </a:cubicBezTo>
                  <a:cubicBezTo>
                    <a:pt x="1540" y="2194"/>
                    <a:pt x="1941" y="1926"/>
                    <a:pt x="2110" y="1517"/>
                  </a:cubicBezTo>
                  <a:cubicBezTo>
                    <a:pt x="2280" y="1107"/>
                    <a:pt x="2185" y="635"/>
                    <a:pt x="1872" y="321"/>
                  </a:cubicBezTo>
                  <a:cubicBezTo>
                    <a:pt x="1662" y="112"/>
                    <a:pt x="138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33"/>
            <p:cNvSpPr/>
            <p:nvPr/>
          </p:nvSpPr>
          <p:spPr>
            <a:xfrm>
              <a:off x="425525" y="-1165525"/>
              <a:ext cx="54825" cy="54875"/>
            </a:xfrm>
            <a:custGeom>
              <a:rect b="b" l="l" r="r" t="t"/>
              <a:pathLst>
                <a:path extrusionOk="0" h="2195" w="2193">
                  <a:moveTo>
                    <a:pt x="1096" y="1"/>
                  </a:moveTo>
                  <a:cubicBezTo>
                    <a:pt x="491" y="1"/>
                    <a:pt x="0" y="492"/>
                    <a:pt x="0" y="1098"/>
                  </a:cubicBezTo>
                  <a:cubicBezTo>
                    <a:pt x="0" y="1703"/>
                    <a:pt x="491" y="2194"/>
                    <a:pt x="1096" y="2194"/>
                  </a:cubicBezTo>
                  <a:cubicBezTo>
                    <a:pt x="1702" y="2194"/>
                    <a:pt x="2193" y="1703"/>
                    <a:pt x="2193" y="1098"/>
                  </a:cubicBezTo>
                  <a:cubicBezTo>
                    <a:pt x="2193" y="492"/>
                    <a:pt x="1702" y="1"/>
                    <a:pt x="1096"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33"/>
            <p:cNvSpPr/>
            <p:nvPr/>
          </p:nvSpPr>
          <p:spPr>
            <a:xfrm>
              <a:off x="619400"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2" y="1703"/>
                    <a:pt x="2192" y="1098"/>
                  </a:cubicBezTo>
                  <a:cubicBezTo>
                    <a:pt x="2192"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33"/>
            <p:cNvSpPr/>
            <p:nvPr/>
          </p:nvSpPr>
          <p:spPr>
            <a:xfrm>
              <a:off x="811225" y="-1165550"/>
              <a:ext cx="59000" cy="54850"/>
            </a:xfrm>
            <a:custGeom>
              <a:rect b="b" l="l" r="r" t="t"/>
              <a:pathLst>
                <a:path extrusionOk="0" h="2194" w="2360">
                  <a:moveTo>
                    <a:pt x="1180" y="1"/>
                  </a:moveTo>
                  <a:cubicBezTo>
                    <a:pt x="1122" y="1"/>
                    <a:pt x="1064" y="5"/>
                    <a:pt x="1005" y="15"/>
                  </a:cubicBezTo>
                  <a:cubicBezTo>
                    <a:pt x="407" y="112"/>
                    <a:pt x="1" y="676"/>
                    <a:pt x="98" y="1274"/>
                  </a:cubicBezTo>
                  <a:cubicBezTo>
                    <a:pt x="185" y="1812"/>
                    <a:pt x="650" y="2194"/>
                    <a:pt x="1178" y="2194"/>
                  </a:cubicBezTo>
                  <a:cubicBezTo>
                    <a:pt x="1236" y="2194"/>
                    <a:pt x="1296" y="2189"/>
                    <a:pt x="1355" y="2179"/>
                  </a:cubicBezTo>
                  <a:cubicBezTo>
                    <a:pt x="1953" y="2083"/>
                    <a:pt x="2359" y="1520"/>
                    <a:pt x="2262" y="922"/>
                  </a:cubicBezTo>
                  <a:cubicBezTo>
                    <a:pt x="2175" y="383"/>
                    <a:pt x="1708" y="1"/>
                    <a:pt x="118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33"/>
            <p:cNvSpPr/>
            <p:nvPr/>
          </p:nvSpPr>
          <p:spPr>
            <a:xfrm>
              <a:off x="1004975" y="-1165525"/>
              <a:ext cx="57025" cy="54850"/>
            </a:xfrm>
            <a:custGeom>
              <a:rect b="b" l="l" r="r" t="t"/>
              <a:pathLst>
                <a:path extrusionOk="0" h="2194" w="2281">
                  <a:moveTo>
                    <a:pt x="1183" y="1"/>
                  </a:moveTo>
                  <a:cubicBezTo>
                    <a:pt x="740" y="1"/>
                    <a:pt x="341" y="267"/>
                    <a:pt x="170" y="678"/>
                  </a:cubicBezTo>
                  <a:cubicBezTo>
                    <a:pt x="1" y="1087"/>
                    <a:pt x="95" y="1558"/>
                    <a:pt x="409" y="1872"/>
                  </a:cubicBezTo>
                  <a:cubicBezTo>
                    <a:pt x="619" y="2082"/>
                    <a:pt x="899" y="2194"/>
                    <a:pt x="1185" y="2194"/>
                  </a:cubicBezTo>
                  <a:cubicBezTo>
                    <a:pt x="1326" y="2194"/>
                    <a:pt x="1468" y="2166"/>
                    <a:pt x="1603" y="2110"/>
                  </a:cubicBezTo>
                  <a:cubicBezTo>
                    <a:pt x="2014" y="1940"/>
                    <a:pt x="2280" y="1541"/>
                    <a:pt x="2280" y="1098"/>
                  </a:cubicBezTo>
                  <a:cubicBezTo>
                    <a:pt x="2280" y="491"/>
                    <a:pt x="1790" y="1"/>
                    <a:pt x="118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33"/>
            <p:cNvSpPr/>
            <p:nvPr/>
          </p:nvSpPr>
          <p:spPr>
            <a:xfrm>
              <a:off x="1201025"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3" y="1703"/>
                    <a:pt x="2193" y="1098"/>
                  </a:cubicBezTo>
                  <a:cubicBezTo>
                    <a:pt x="2193"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3" name="Google Shape;643;p33"/>
          <p:cNvGrpSpPr/>
          <p:nvPr/>
        </p:nvGrpSpPr>
        <p:grpSpPr>
          <a:xfrm>
            <a:off x="-219711" y="1017696"/>
            <a:ext cx="1461260" cy="572703"/>
            <a:chOff x="8029221" y="500015"/>
            <a:chExt cx="1180530" cy="462678"/>
          </a:xfrm>
        </p:grpSpPr>
        <p:sp>
          <p:nvSpPr>
            <p:cNvPr id="644" name="Google Shape;644;p33"/>
            <p:cNvSpPr/>
            <p:nvPr/>
          </p:nvSpPr>
          <p:spPr>
            <a:xfrm rot="5400000">
              <a:off x="8501610" y="27626"/>
              <a:ext cx="235751" cy="1180530"/>
            </a:xfrm>
            <a:custGeom>
              <a:rect b="b" l="l" r="r" t="t"/>
              <a:pathLst>
                <a:path extrusionOk="0" h="28638" w="5719">
                  <a:moveTo>
                    <a:pt x="3916" y="1"/>
                  </a:moveTo>
                  <a:lnTo>
                    <a:pt x="0" y="5127"/>
                  </a:lnTo>
                  <a:lnTo>
                    <a:pt x="3510" y="9721"/>
                  </a:lnTo>
                  <a:lnTo>
                    <a:pt x="0" y="14316"/>
                  </a:lnTo>
                  <a:lnTo>
                    <a:pt x="3510" y="18911"/>
                  </a:lnTo>
                  <a:lnTo>
                    <a:pt x="0" y="23508"/>
                  </a:lnTo>
                  <a:lnTo>
                    <a:pt x="3916" y="28637"/>
                  </a:lnTo>
                  <a:lnTo>
                    <a:pt x="5312" y="27573"/>
                  </a:lnTo>
                  <a:lnTo>
                    <a:pt x="2208" y="23508"/>
                  </a:lnTo>
                  <a:lnTo>
                    <a:pt x="5718" y="18910"/>
                  </a:lnTo>
                  <a:lnTo>
                    <a:pt x="2208" y="14316"/>
                  </a:lnTo>
                  <a:lnTo>
                    <a:pt x="5718" y="9721"/>
                  </a:lnTo>
                  <a:lnTo>
                    <a:pt x="2208" y="5127"/>
                  </a:lnTo>
                  <a:lnTo>
                    <a:pt x="5311" y="1067"/>
                  </a:lnTo>
                  <a:lnTo>
                    <a:pt x="391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33"/>
            <p:cNvSpPr/>
            <p:nvPr/>
          </p:nvSpPr>
          <p:spPr>
            <a:xfrm rot="5400000">
              <a:off x="8501590" y="254532"/>
              <a:ext cx="235793" cy="1180530"/>
            </a:xfrm>
            <a:custGeom>
              <a:rect b="b" l="l" r="r" t="t"/>
              <a:pathLst>
                <a:path extrusionOk="0" h="28638" w="5720">
                  <a:moveTo>
                    <a:pt x="3919" y="1"/>
                  </a:moveTo>
                  <a:lnTo>
                    <a:pt x="1" y="5127"/>
                  </a:lnTo>
                  <a:lnTo>
                    <a:pt x="3512" y="9721"/>
                  </a:lnTo>
                  <a:lnTo>
                    <a:pt x="2" y="14316"/>
                  </a:lnTo>
                  <a:lnTo>
                    <a:pt x="3512" y="18911"/>
                  </a:lnTo>
                  <a:lnTo>
                    <a:pt x="2" y="23508"/>
                  </a:lnTo>
                  <a:lnTo>
                    <a:pt x="3919" y="28637"/>
                  </a:lnTo>
                  <a:lnTo>
                    <a:pt x="5313" y="27573"/>
                  </a:lnTo>
                  <a:lnTo>
                    <a:pt x="2209" y="23508"/>
                  </a:lnTo>
                  <a:lnTo>
                    <a:pt x="5719" y="18910"/>
                  </a:lnTo>
                  <a:lnTo>
                    <a:pt x="2209" y="14316"/>
                  </a:lnTo>
                  <a:lnTo>
                    <a:pt x="5719" y="9721"/>
                  </a:lnTo>
                  <a:lnTo>
                    <a:pt x="2211" y="5127"/>
                  </a:lnTo>
                  <a:lnTo>
                    <a:pt x="5313" y="1067"/>
                  </a:lnTo>
                  <a:lnTo>
                    <a:pt x="3919"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ix Columns ">
  <p:cSld name="TITLE_ONLY_1_1_3">
    <p:spTree>
      <p:nvGrpSpPr>
        <p:cNvPr id="646" name="Shape 646"/>
        <p:cNvGrpSpPr/>
        <p:nvPr/>
      </p:nvGrpSpPr>
      <p:grpSpPr>
        <a:xfrm>
          <a:off x="0" y="0"/>
          <a:ext cx="0" cy="0"/>
          <a:chOff x="0" y="0"/>
          <a:chExt cx="0" cy="0"/>
        </a:xfrm>
      </p:grpSpPr>
      <p:sp>
        <p:nvSpPr>
          <p:cNvPr id="647" name="Google Shape;647;p34"/>
          <p:cNvSpPr/>
          <p:nvPr/>
        </p:nvSpPr>
        <p:spPr>
          <a:xfrm>
            <a:off x="287800" y="-142975"/>
            <a:ext cx="386429" cy="2622968"/>
          </a:xfrm>
          <a:custGeom>
            <a:rect b="b" l="l" r="r" t="t"/>
            <a:pathLst>
              <a:path extrusionOk="0" h="52279" w="7702">
                <a:moveTo>
                  <a:pt x="0" y="0"/>
                </a:moveTo>
                <a:lnTo>
                  <a:pt x="0" y="52279"/>
                </a:lnTo>
                <a:lnTo>
                  <a:pt x="7702" y="52279"/>
                </a:lnTo>
                <a:lnTo>
                  <a:pt x="770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48" name="Google Shape;648;p34"/>
          <p:cNvGrpSpPr/>
          <p:nvPr/>
        </p:nvGrpSpPr>
        <p:grpSpPr>
          <a:xfrm>
            <a:off x="750423" y="0"/>
            <a:ext cx="276427" cy="1135052"/>
            <a:chOff x="674223" y="0"/>
            <a:chExt cx="276427" cy="1135052"/>
          </a:xfrm>
        </p:grpSpPr>
        <p:sp>
          <p:nvSpPr>
            <p:cNvPr id="649" name="Google Shape;649;p34"/>
            <p:cNvSpPr/>
            <p:nvPr/>
          </p:nvSpPr>
          <p:spPr>
            <a:xfrm rot="5400000">
              <a:off x="874598" y="1462"/>
              <a:ext cx="77514" cy="74591"/>
            </a:xfrm>
            <a:custGeom>
              <a:rect b="b" l="l" r="r" t="t"/>
              <a:pathLst>
                <a:path extrusionOk="0" h="2194" w="2280">
                  <a:moveTo>
                    <a:pt x="1184" y="0"/>
                  </a:moveTo>
                  <a:cubicBezTo>
                    <a:pt x="740" y="0"/>
                    <a:pt x="341" y="268"/>
                    <a:pt x="170" y="678"/>
                  </a:cubicBezTo>
                  <a:cubicBezTo>
                    <a:pt x="1" y="1087"/>
                    <a:pt x="95" y="1559"/>
                    <a:pt x="408" y="1873"/>
                  </a:cubicBezTo>
                  <a:cubicBezTo>
                    <a:pt x="618" y="2083"/>
                    <a:pt x="898" y="2194"/>
                    <a:pt x="1183" y="2194"/>
                  </a:cubicBezTo>
                  <a:cubicBezTo>
                    <a:pt x="1325" y="2194"/>
                    <a:pt x="1468" y="2166"/>
                    <a:pt x="1604" y="2110"/>
                  </a:cubicBezTo>
                  <a:cubicBezTo>
                    <a:pt x="2013" y="1941"/>
                    <a:pt x="2280" y="1540"/>
                    <a:pt x="2280" y="1097"/>
                  </a:cubicBezTo>
                  <a:cubicBezTo>
                    <a:pt x="2280" y="491"/>
                    <a:pt x="1789" y="0"/>
                    <a:pt x="1184"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34"/>
            <p:cNvSpPr/>
            <p:nvPr/>
          </p:nvSpPr>
          <p:spPr>
            <a:xfrm rot="5400000">
              <a:off x="874581" y="265124"/>
              <a:ext cx="77548" cy="74591"/>
            </a:xfrm>
            <a:custGeom>
              <a:rect b="b" l="l" r="r" t="t"/>
              <a:pathLst>
                <a:path extrusionOk="0" h="2194" w="2281">
                  <a:moveTo>
                    <a:pt x="1184" y="0"/>
                  </a:moveTo>
                  <a:cubicBezTo>
                    <a:pt x="741" y="0"/>
                    <a:pt x="340" y="268"/>
                    <a:pt x="171" y="678"/>
                  </a:cubicBezTo>
                  <a:cubicBezTo>
                    <a:pt x="0" y="1087"/>
                    <a:pt x="94" y="1559"/>
                    <a:pt x="408" y="1873"/>
                  </a:cubicBezTo>
                  <a:cubicBezTo>
                    <a:pt x="618" y="2083"/>
                    <a:pt x="898" y="2194"/>
                    <a:pt x="1183" y="2194"/>
                  </a:cubicBezTo>
                  <a:cubicBezTo>
                    <a:pt x="1325" y="2194"/>
                    <a:pt x="1468" y="2166"/>
                    <a:pt x="1603" y="2110"/>
                  </a:cubicBezTo>
                  <a:cubicBezTo>
                    <a:pt x="2013" y="1941"/>
                    <a:pt x="2281" y="1540"/>
                    <a:pt x="2279" y="1097"/>
                  </a:cubicBezTo>
                  <a:cubicBezTo>
                    <a:pt x="2279" y="492"/>
                    <a:pt x="1789" y="0"/>
                    <a:pt x="1184"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34"/>
            <p:cNvSpPr/>
            <p:nvPr/>
          </p:nvSpPr>
          <p:spPr>
            <a:xfrm rot="5400000">
              <a:off x="874598" y="528786"/>
              <a:ext cx="77514" cy="74591"/>
            </a:xfrm>
            <a:custGeom>
              <a:rect b="b" l="l" r="r" t="t"/>
              <a:pathLst>
                <a:path extrusionOk="0" h="2194" w="2280">
                  <a:moveTo>
                    <a:pt x="1183" y="0"/>
                  </a:moveTo>
                  <a:cubicBezTo>
                    <a:pt x="739" y="0"/>
                    <a:pt x="339" y="268"/>
                    <a:pt x="170" y="678"/>
                  </a:cubicBezTo>
                  <a:cubicBezTo>
                    <a:pt x="0" y="1087"/>
                    <a:pt x="93" y="1559"/>
                    <a:pt x="407" y="1873"/>
                  </a:cubicBezTo>
                  <a:cubicBezTo>
                    <a:pt x="616" y="2083"/>
                    <a:pt x="897" y="2194"/>
                    <a:pt x="1182" y="2194"/>
                  </a:cubicBezTo>
                  <a:cubicBezTo>
                    <a:pt x="1324" y="2194"/>
                    <a:pt x="1466" y="2166"/>
                    <a:pt x="1602" y="2110"/>
                  </a:cubicBezTo>
                  <a:cubicBezTo>
                    <a:pt x="2011" y="1941"/>
                    <a:pt x="2279" y="1540"/>
                    <a:pt x="2279" y="1097"/>
                  </a:cubicBezTo>
                  <a:cubicBezTo>
                    <a:pt x="2279" y="492"/>
                    <a:pt x="1788" y="0"/>
                    <a:pt x="118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34"/>
            <p:cNvSpPr/>
            <p:nvPr/>
          </p:nvSpPr>
          <p:spPr>
            <a:xfrm rot="5400000">
              <a:off x="874581" y="792414"/>
              <a:ext cx="77548" cy="74591"/>
            </a:xfrm>
            <a:custGeom>
              <a:rect b="b" l="l" r="r" t="t"/>
              <a:pathLst>
                <a:path extrusionOk="0" h="2194" w="2281">
                  <a:moveTo>
                    <a:pt x="1183" y="0"/>
                  </a:moveTo>
                  <a:cubicBezTo>
                    <a:pt x="740" y="0"/>
                    <a:pt x="341" y="268"/>
                    <a:pt x="170" y="678"/>
                  </a:cubicBezTo>
                  <a:cubicBezTo>
                    <a:pt x="1" y="1087"/>
                    <a:pt x="95" y="1559"/>
                    <a:pt x="409" y="1873"/>
                  </a:cubicBezTo>
                  <a:cubicBezTo>
                    <a:pt x="618" y="2083"/>
                    <a:pt x="898" y="2194"/>
                    <a:pt x="1183" y="2194"/>
                  </a:cubicBezTo>
                  <a:cubicBezTo>
                    <a:pt x="1324" y="2194"/>
                    <a:pt x="1467" y="2166"/>
                    <a:pt x="1603" y="2110"/>
                  </a:cubicBezTo>
                  <a:cubicBezTo>
                    <a:pt x="2014" y="1941"/>
                    <a:pt x="2280" y="1540"/>
                    <a:pt x="2280" y="1097"/>
                  </a:cubicBezTo>
                  <a:cubicBezTo>
                    <a:pt x="2280" y="492"/>
                    <a:pt x="1790" y="0"/>
                    <a:pt x="118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34"/>
            <p:cNvSpPr/>
            <p:nvPr/>
          </p:nvSpPr>
          <p:spPr>
            <a:xfrm rot="5400000">
              <a:off x="874581" y="1058982"/>
              <a:ext cx="77514" cy="74625"/>
            </a:xfrm>
            <a:custGeom>
              <a:rect b="b" l="l" r="r" t="t"/>
              <a:pathLst>
                <a:path extrusionOk="0" h="2195" w="2280">
                  <a:moveTo>
                    <a:pt x="1097" y="1"/>
                  </a:moveTo>
                  <a:cubicBezTo>
                    <a:pt x="956" y="1"/>
                    <a:pt x="813" y="28"/>
                    <a:pt x="678" y="84"/>
                  </a:cubicBezTo>
                  <a:cubicBezTo>
                    <a:pt x="267" y="254"/>
                    <a:pt x="0" y="654"/>
                    <a:pt x="0" y="1097"/>
                  </a:cubicBezTo>
                  <a:cubicBezTo>
                    <a:pt x="0" y="1702"/>
                    <a:pt x="491" y="2194"/>
                    <a:pt x="1097" y="2194"/>
                  </a:cubicBezTo>
                  <a:cubicBezTo>
                    <a:pt x="1540" y="2194"/>
                    <a:pt x="1941" y="1926"/>
                    <a:pt x="2110" y="1517"/>
                  </a:cubicBezTo>
                  <a:cubicBezTo>
                    <a:pt x="2280" y="1107"/>
                    <a:pt x="2185" y="635"/>
                    <a:pt x="1872" y="321"/>
                  </a:cubicBezTo>
                  <a:cubicBezTo>
                    <a:pt x="1662" y="112"/>
                    <a:pt x="138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34"/>
            <p:cNvSpPr/>
            <p:nvPr/>
          </p:nvSpPr>
          <p:spPr>
            <a:xfrm rot="5400000">
              <a:off x="674257" y="2924"/>
              <a:ext cx="74557" cy="74625"/>
            </a:xfrm>
            <a:custGeom>
              <a:rect b="b" l="l" r="r" t="t"/>
              <a:pathLst>
                <a:path extrusionOk="0" h="2195" w="2193">
                  <a:moveTo>
                    <a:pt x="1096" y="1"/>
                  </a:moveTo>
                  <a:cubicBezTo>
                    <a:pt x="491" y="1"/>
                    <a:pt x="0" y="492"/>
                    <a:pt x="0" y="1098"/>
                  </a:cubicBezTo>
                  <a:cubicBezTo>
                    <a:pt x="0" y="1703"/>
                    <a:pt x="491" y="2194"/>
                    <a:pt x="1096" y="2194"/>
                  </a:cubicBezTo>
                  <a:cubicBezTo>
                    <a:pt x="1702" y="2194"/>
                    <a:pt x="2193" y="1703"/>
                    <a:pt x="2193" y="1098"/>
                  </a:cubicBezTo>
                  <a:cubicBezTo>
                    <a:pt x="2193" y="492"/>
                    <a:pt x="1702" y="1"/>
                    <a:pt x="1096"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34"/>
            <p:cNvSpPr/>
            <p:nvPr/>
          </p:nvSpPr>
          <p:spPr>
            <a:xfrm rot="5400000">
              <a:off x="674257" y="266569"/>
              <a:ext cx="74557" cy="74625"/>
            </a:xfrm>
            <a:custGeom>
              <a:rect b="b" l="l" r="r" t="t"/>
              <a:pathLst>
                <a:path extrusionOk="0" h="2195" w="2193">
                  <a:moveTo>
                    <a:pt x="1097" y="1"/>
                  </a:moveTo>
                  <a:cubicBezTo>
                    <a:pt x="492" y="1"/>
                    <a:pt x="0" y="492"/>
                    <a:pt x="0" y="1098"/>
                  </a:cubicBezTo>
                  <a:cubicBezTo>
                    <a:pt x="0" y="1703"/>
                    <a:pt x="492" y="2194"/>
                    <a:pt x="1097" y="2194"/>
                  </a:cubicBezTo>
                  <a:cubicBezTo>
                    <a:pt x="1702" y="2194"/>
                    <a:pt x="2192" y="1703"/>
                    <a:pt x="2192" y="1098"/>
                  </a:cubicBezTo>
                  <a:cubicBezTo>
                    <a:pt x="2192"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34"/>
            <p:cNvSpPr/>
            <p:nvPr/>
          </p:nvSpPr>
          <p:spPr>
            <a:xfrm rot="5400000">
              <a:off x="671469" y="530282"/>
              <a:ext cx="80234" cy="74591"/>
            </a:xfrm>
            <a:custGeom>
              <a:rect b="b" l="l" r="r" t="t"/>
              <a:pathLst>
                <a:path extrusionOk="0" h="2194" w="2360">
                  <a:moveTo>
                    <a:pt x="1180" y="1"/>
                  </a:moveTo>
                  <a:cubicBezTo>
                    <a:pt x="1122" y="1"/>
                    <a:pt x="1064" y="5"/>
                    <a:pt x="1005" y="15"/>
                  </a:cubicBezTo>
                  <a:cubicBezTo>
                    <a:pt x="407" y="112"/>
                    <a:pt x="1" y="676"/>
                    <a:pt x="98" y="1274"/>
                  </a:cubicBezTo>
                  <a:cubicBezTo>
                    <a:pt x="185" y="1812"/>
                    <a:pt x="650" y="2194"/>
                    <a:pt x="1178" y="2194"/>
                  </a:cubicBezTo>
                  <a:cubicBezTo>
                    <a:pt x="1236" y="2194"/>
                    <a:pt x="1296" y="2189"/>
                    <a:pt x="1355" y="2179"/>
                  </a:cubicBezTo>
                  <a:cubicBezTo>
                    <a:pt x="1953" y="2083"/>
                    <a:pt x="2359" y="1520"/>
                    <a:pt x="2262" y="922"/>
                  </a:cubicBezTo>
                  <a:cubicBezTo>
                    <a:pt x="2175" y="383"/>
                    <a:pt x="1708" y="1"/>
                    <a:pt x="118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34"/>
            <p:cNvSpPr/>
            <p:nvPr/>
          </p:nvSpPr>
          <p:spPr>
            <a:xfrm rot="5400000">
              <a:off x="672778" y="792414"/>
              <a:ext cx="77548" cy="74591"/>
            </a:xfrm>
            <a:custGeom>
              <a:rect b="b" l="l" r="r" t="t"/>
              <a:pathLst>
                <a:path extrusionOk="0" h="2194" w="2281">
                  <a:moveTo>
                    <a:pt x="1183" y="1"/>
                  </a:moveTo>
                  <a:cubicBezTo>
                    <a:pt x="740" y="1"/>
                    <a:pt x="341" y="267"/>
                    <a:pt x="170" y="678"/>
                  </a:cubicBezTo>
                  <a:cubicBezTo>
                    <a:pt x="1" y="1087"/>
                    <a:pt x="95" y="1558"/>
                    <a:pt x="409" y="1872"/>
                  </a:cubicBezTo>
                  <a:cubicBezTo>
                    <a:pt x="619" y="2082"/>
                    <a:pt x="899" y="2194"/>
                    <a:pt x="1185" y="2194"/>
                  </a:cubicBezTo>
                  <a:cubicBezTo>
                    <a:pt x="1326" y="2194"/>
                    <a:pt x="1468" y="2166"/>
                    <a:pt x="1603" y="2110"/>
                  </a:cubicBezTo>
                  <a:cubicBezTo>
                    <a:pt x="2014" y="1940"/>
                    <a:pt x="2280" y="1541"/>
                    <a:pt x="2280" y="1098"/>
                  </a:cubicBezTo>
                  <a:cubicBezTo>
                    <a:pt x="2280" y="491"/>
                    <a:pt x="1790" y="1"/>
                    <a:pt x="118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34"/>
            <p:cNvSpPr/>
            <p:nvPr/>
          </p:nvSpPr>
          <p:spPr>
            <a:xfrm rot="5400000">
              <a:off x="674257" y="1057503"/>
              <a:ext cx="74557" cy="74625"/>
            </a:xfrm>
            <a:custGeom>
              <a:rect b="b" l="l" r="r" t="t"/>
              <a:pathLst>
                <a:path extrusionOk="0" h="2195" w="2193">
                  <a:moveTo>
                    <a:pt x="1097" y="1"/>
                  </a:moveTo>
                  <a:cubicBezTo>
                    <a:pt x="492" y="1"/>
                    <a:pt x="0" y="492"/>
                    <a:pt x="0" y="1098"/>
                  </a:cubicBezTo>
                  <a:cubicBezTo>
                    <a:pt x="0" y="1703"/>
                    <a:pt x="492" y="2194"/>
                    <a:pt x="1097" y="2194"/>
                  </a:cubicBezTo>
                  <a:cubicBezTo>
                    <a:pt x="1702" y="2194"/>
                    <a:pt x="2193" y="1703"/>
                    <a:pt x="2193" y="1098"/>
                  </a:cubicBezTo>
                  <a:cubicBezTo>
                    <a:pt x="2193"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59" name="Google Shape;659;p34"/>
          <p:cNvSpPr/>
          <p:nvPr/>
        </p:nvSpPr>
        <p:spPr>
          <a:xfrm>
            <a:off x="7869850" y="188900"/>
            <a:ext cx="976150" cy="29425"/>
          </a:xfrm>
          <a:custGeom>
            <a:rect b="b" l="l" r="r" t="t"/>
            <a:pathLst>
              <a:path extrusionOk="0" h="1177" w="39046">
                <a:moveTo>
                  <a:pt x="1" y="0"/>
                </a:moveTo>
                <a:lnTo>
                  <a:pt x="1" y="1176"/>
                </a:lnTo>
                <a:lnTo>
                  <a:pt x="39045" y="1176"/>
                </a:lnTo>
                <a:lnTo>
                  <a:pt x="39045" y="0"/>
                </a:ln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34"/>
          <p:cNvSpPr/>
          <p:nvPr/>
        </p:nvSpPr>
        <p:spPr>
          <a:xfrm>
            <a:off x="7663950" y="277150"/>
            <a:ext cx="976100" cy="29425"/>
          </a:xfrm>
          <a:custGeom>
            <a:rect b="b" l="l" r="r" t="t"/>
            <a:pathLst>
              <a:path extrusionOk="0" h="1177" w="39044">
                <a:moveTo>
                  <a:pt x="1" y="1"/>
                </a:moveTo>
                <a:lnTo>
                  <a:pt x="1" y="1177"/>
                </a:lnTo>
                <a:lnTo>
                  <a:pt x="39044" y="1177"/>
                </a:lnTo>
                <a:lnTo>
                  <a:pt x="39044" y="1"/>
                </a:ln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61" name="Google Shape;661;p34"/>
          <p:cNvGrpSpPr/>
          <p:nvPr/>
        </p:nvGrpSpPr>
        <p:grpSpPr>
          <a:xfrm>
            <a:off x="0" y="1447275"/>
            <a:ext cx="9144075" cy="3557400"/>
            <a:chOff x="0" y="1447275"/>
            <a:chExt cx="9144075" cy="3557400"/>
          </a:xfrm>
        </p:grpSpPr>
        <p:sp>
          <p:nvSpPr>
            <p:cNvPr id="662" name="Google Shape;662;p34"/>
            <p:cNvSpPr/>
            <p:nvPr/>
          </p:nvSpPr>
          <p:spPr>
            <a:xfrm>
              <a:off x="0" y="1447275"/>
              <a:ext cx="8082019" cy="3549670"/>
            </a:xfrm>
            <a:custGeom>
              <a:rect b="b" l="l" r="r" t="t"/>
              <a:pathLst>
                <a:path extrusionOk="0" h="29766" w="65108">
                  <a:moveTo>
                    <a:pt x="14884" y="0"/>
                  </a:moveTo>
                  <a:cubicBezTo>
                    <a:pt x="6664" y="0"/>
                    <a:pt x="1" y="6664"/>
                    <a:pt x="1" y="14882"/>
                  </a:cubicBezTo>
                  <a:cubicBezTo>
                    <a:pt x="1" y="23102"/>
                    <a:pt x="6664" y="29766"/>
                    <a:pt x="14884" y="29766"/>
                  </a:cubicBezTo>
                  <a:lnTo>
                    <a:pt x="65107" y="29766"/>
                  </a:lnTo>
                  <a:lnTo>
                    <a:pt x="65107"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34"/>
            <p:cNvSpPr/>
            <p:nvPr/>
          </p:nvSpPr>
          <p:spPr>
            <a:xfrm>
              <a:off x="6993675" y="1447275"/>
              <a:ext cx="2150400" cy="35574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4" name="Google Shape;664;p34"/>
          <p:cNvSpPr txBox="1"/>
          <p:nvPr>
            <p:ph type="title"/>
          </p:nvPr>
        </p:nvSpPr>
        <p:spPr>
          <a:xfrm>
            <a:off x="1191600" y="445000"/>
            <a:ext cx="6760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65" name="Google Shape;665;p34"/>
          <p:cNvSpPr txBox="1"/>
          <p:nvPr>
            <p:ph idx="2" type="title"/>
          </p:nvPr>
        </p:nvSpPr>
        <p:spPr>
          <a:xfrm>
            <a:off x="765888" y="2145150"/>
            <a:ext cx="2337000" cy="415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1600"/>
              <a:buNone/>
              <a:defRPr sz="1600">
                <a:solidFill>
                  <a:schemeClr val="lt2"/>
                </a:solidFill>
              </a:defRPr>
            </a:lvl1pPr>
            <a:lvl2pPr lvl="1" rtl="0" algn="ctr">
              <a:spcBef>
                <a:spcPts val="0"/>
              </a:spcBef>
              <a:spcAft>
                <a:spcPts val="0"/>
              </a:spcAft>
              <a:buClr>
                <a:schemeClr val="lt2"/>
              </a:buClr>
              <a:buSzPts val="1400"/>
              <a:buNone/>
              <a:defRPr sz="1400">
                <a:solidFill>
                  <a:schemeClr val="lt2"/>
                </a:solidFill>
              </a:defRPr>
            </a:lvl2pPr>
            <a:lvl3pPr lvl="2" rtl="0" algn="ctr">
              <a:spcBef>
                <a:spcPts val="0"/>
              </a:spcBef>
              <a:spcAft>
                <a:spcPts val="0"/>
              </a:spcAft>
              <a:buClr>
                <a:schemeClr val="lt2"/>
              </a:buClr>
              <a:buSzPts val="1400"/>
              <a:buNone/>
              <a:defRPr sz="1400">
                <a:solidFill>
                  <a:schemeClr val="lt2"/>
                </a:solidFill>
              </a:defRPr>
            </a:lvl3pPr>
            <a:lvl4pPr lvl="3" rtl="0" algn="ctr">
              <a:spcBef>
                <a:spcPts val="0"/>
              </a:spcBef>
              <a:spcAft>
                <a:spcPts val="0"/>
              </a:spcAft>
              <a:buClr>
                <a:schemeClr val="lt2"/>
              </a:buClr>
              <a:buSzPts val="1400"/>
              <a:buNone/>
              <a:defRPr sz="1400">
                <a:solidFill>
                  <a:schemeClr val="lt2"/>
                </a:solidFill>
              </a:defRPr>
            </a:lvl4pPr>
            <a:lvl5pPr lvl="4" rtl="0" algn="ctr">
              <a:spcBef>
                <a:spcPts val="0"/>
              </a:spcBef>
              <a:spcAft>
                <a:spcPts val="0"/>
              </a:spcAft>
              <a:buClr>
                <a:schemeClr val="lt2"/>
              </a:buClr>
              <a:buSzPts val="1400"/>
              <a:buNone/>
              <a:defRPr sz="1400">
                <a:solidFill>
                  <a:schemeClr val="lt2"/>
                </a:solidFill>
              </a:defRPr>
            </a:lvl5pPr>
            <a:lvl6pPr lvl="5" rtl="0" algn="ctr">
              <a:spcBef>
                <a:spcPts val="0"/>
              </a:spcBef>
              <a:spcAft>
                <a:spcPts val="0"/>
              </a:spcAft>
              <a:buClr>
                <a:schemeClr val="lt2"/>
              </a:buClr>
              <a:buSzPts val="1400"/>
              <a:buNone/>
              <a:defRPr sz="1400">
                <a:solidFill>
                  <a:schemeClr val="lt2"/>
                </a:solidFill>
              </a:defRPr>
            </a:lvl6pPr>
            <a:lvl7pPr lvl="6" rtl="0" algn="ctr">
              <a:spcBef>
                <a:spcPts val="0"/>
              </a:spcBef>
              <a:spcAft>
                <a:spcPts val="0"/>
              </a:spcAft>
              <a:buClr>
                <a:schemeClr val="lt2"/>
              </a:buClr>
              <a:buSzPts val="1400"/>
              <a:buNone/>
              <a:defRPr sz="1400">
                <a:solidFill>
                  <a:schemeClr val="lt2"/>
                </a:solidFill>
              </a:defRPr>
            </a:lvl7pPr>
            <a:lvl8pPr lvl="7" rtl="0" algn="ctr">
              <a:spcBef>
                <a:spcPts val="0"/>
              </a:spcBef>
              <a:spcAft>
                <a:spcPts val="0"/>
              </a:spcAft>
              <a:buClr>
                <a:schemeClr val="lt2"/>
              </a:buClr>
              <a:buSzPts val="1400"/>
              <a:buNone/>
              <a:defRPr sz="1400">
                <a:solidFill>
                  <a:schemeClr val="lt2"/>
                </a:solidFill>
              </a:defRPr>
            </a:lvl8pPr>
            <a:lvl9pPr lvl="8" rtl="0" algn="ctr">
              <a:spcBef>
                <a:spcPts val="0"/>
              </a:spcBef>
              <a:spcAft>
                <a:spcPts val="0"/>
              </a:spcAft>
              <a:buClr>
                <a:schemeClr val="lt2"/>
              </a:buClr>
              <a:buSzPts val="1400"/>
              <a:buNone/>
              <a:defRPr sz="1400">
                <a:solidFill>
                  <a:schemeClr val="lt2"/>
                </a:solidFill>
              </a:defRPr>
            </a:lvl9pPr>
          </a:lstStyle>
          <a:p/>
        </p:txBody>
      </p:sp>
      <p:sp>
        <p:nvSpPr>
          <p:cNvPr id="666" name="Google Shape;666;p34"/>
          <p:cNvSpPr/>
          <p:nvPr/>
        </p:nvSpPr>
        <p:spPr>
          <a:xfrm>
            <a:off x="8104800" y="523950"/>
            <a:ext cx="1893891" cy="1893891"/>
          </a:xfrm>
          <a:custGeom>
            <a:rect b="b" l="l" r="r" t="t"/>
            <a:pathLst>
              <a:path extrusionOk="0" h="45398" w="45398">
                <a:moveTo>
                  <a:pt x="22699" y="0"/>
                </a:moveTo>
                <a:cubicBezTo>
                  <a:pt x="16679" y="0"/>
                  <a:pt x="10906" y="2393"/>
                  <a:pt x="6649" y="6649"/>
                </a:cubicBezTo>
                <a:cubicBezTo>
                  <a:pt x="2391" y="10905"/>
                  <a:pt x="0" y="16678"/>
                  <a:pt x="0" y="22699"/>
                </a:cubicBezTo>
                <a:cubicBezTo>
                  <a:pt x="0" y="28719"/>
                  <a:pt x="2391" y="34492"/>
                  <a:pt x="6649" y="38750"/>
                </a:cubicBezTo>
                <a:cubicBezTo>
                  <a:pt x="10906" y="43006"/>
                  <a:pt x="16679" y="45397"/>
                  <a:pt x="22699" y="45397"/>
                </a:cubicBezTo>
                <a:cubicBezTo>
                  <a:pt x="28719" y="45397"/>
                  <a:pt x="34492" y="43006"/>
                  <a:pt x="38748" y="38750"/>
                </a:cubicBezTo>
                <a:cubicBezTo>
                  <a:pt x="43006" y="34492"/>
                  <a:pt x="45397" y="28719"/>
                  <a:pt x="45397" y="22699"/>
                </a:cubicBezTo>
                <a:cubicBezTo>
                  <a:pt x="45397" y="16678"/>
                  <a:pt x="43006" y="10905"/>
                  <a:pt x="38748" y="6649"/>
                </a:cubicBezTo>
                <a:cubicBezTo>
                  <a:pt x="34492" y="2393"/>
                  <a:pt x="28719" y="0"/>
                  <a:pt x="2269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34"/>
          <p:cNvSpPr txBox="1"/>
          <p:nvPr>
            <p:ph idx="1" type="subTitle"/>
          </p:nvPr>
        </p:nvSpPr>
        <p:spPr>
          <a:xfrm>
            <a:off x="765913" y="2484700"/>
            <a:ext cx="2337000" cy="68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None/>
              <a:defRPr sz="1400">
                <a:solidFill>
                  <a:schemeClr val="lt2"/>
                </a:solidFill>
              </a:defRPr>
            </a:lvl1pPr>
            <a:lvl2pPr lvl="1" rtl="0" algn="ctr">
              <a:lnSpc>
                <a:spcPct val="100000"/>
              </a:lnSpc>
              <a:spcBef>
                <a:spcPts val="0"/>
              </a:spcBef>
              <a:spcAft>
                <a:spcPts val="0"/>
              </a:spcAft>
              <a:buClr>
                <a:schemeClr val="lt2"/>
              </a:buClr>
              <a:buSzPts val="1400"/>
              <a:buNone/>
              <a:defRPr>
                <a:solidFill>
                  <a:schemeClr val="lt2"/>
                </a:solidFill>
              </a:defRPr>
            </a:lvl2pPr>
            <a:lvl3pPr lvl="2" rtl="0" algn="ctr">
              <a:lnSpc>
                <a:spcPct val="100000"/>
              </a:lnSpc>
              <a:spcBef>
                <a:spcPts val="0"/>
              </a:spcBef>
              <a:spcAft>
                <a:spcPts val="0"/>
              </a:spcAft>
              <a:buClr>
                <a:schemeClr val="lt2"/>
              </a:buClr>
              <a:buSzPts val="1400"/>
              <a:buNone/>
              <a:defRPr>
                <a:solidFill>
                  <a:schemeClr val="lt2"/>
                </a:solidFill>
              </a:defRPr>
            </a:lvl3pPr>
            <a:lvl4pPr lvl="3" rtl="0" algn="ctr">
              <a:lnSpc>
                <a:spcPct val="100000"/>
              </a:lnSpc>
              <a:spcBef>
                <a:spcPts val="0"/>
              </a:spcBef>
              <a:spcAft>
                <a:spcPts val="0"/>
              </a:spcAft>
              <a:buClr>
                <a:schemeClr val="lt2"/>
              </a:buClr>
              <a:buSzPts val="1400"/>
              <a:buNone/>
              <a:defRPr>
                <a:solidFill>
                  <a:schemeClr val="lt2"/>
                </a:solidFill>
              </a:defRPr>
            </a:lvl4pPr>
            <a:lvl5pPr lvl="4" rtl="0" algn="ctr">
              <a:lnSpc>
                <a:spcPct val="100000"/>
              </a:lnSpc>
              <a:spcBef>
                <a:spcPts val="0"/>
              </a:spcBef>
              <a:spcAft>
                <a:spcPts val="0"/>
              </a:spcAft>
              <a:buClr>
                <a:schemeClr val="lt2"/>
              </a:buClr>
              <a:buSzPts val="1400"/>
              <a:buNone/>
              <a:defRPr>
                <a:solidFill>
                  <a:schemeClr val="lt2"/>
                </a:solidFill>
              </a:defRPr>
            </a:lvl5pPr>
            <a:lvl6pPr lvl="5" rtl="0" algn="ctr">
              <a:lnSpc>
                <a:spcPct val="100000"/>
              </a:lnSpc>
              <a:spcBef>
                <a:spcPts val="0"/>
              </a:spcBef>
              <a:spcAft>
                <a:spcPts val="0"/>
              </a:spcAft>
              <a:buClr>
                <a:schemeClr val="lt2"/>
              </a:buClr>
              <a:buSzPts val="1400"/>
              <a:buNone/>
              <a:defRPr>
                <a:solidFill>
                  <a:schemeClr val="lt2"/>
                </a:solidFill>
              </a:defRPr>
            </a:lvl6pPr>
            <a:lvl7pPr lvl="6" rtl="0" algn="ctr">
              <a:lnSpc>
                <a:spcPct val="100000"/>
              </a:lnSpc>
              <a:spcBef>
                <a:spcPts val="0"/>
              </a:spcBef>
              <a:spcAft>
                <a:spcPts val="0"/>
              </a:spcAft>
              <a:buClr>
                <a:schemeClr val="lt2"/>
              </a:buClr>
              <a:buSzPts val="1400"/>
              <a:buNone/>
              <a:defRPr>
                <a:solidFill>
                  <a:schemeClr val="lt2"/>
                </a:solidFill>
              </a:defRPr>
            </a:lvl7pPr>
            <a:lvl8pPr lvl="7" rtl="0" algn="ctr">
              <a:lnSpc>
                <a:spcPct val="100000"/>
              </a:lnSpc>
              <a:spcBef>
                <a:spcPts val="0"/>
              </a:spcBef>
              <a:spcAft>
                <a:spcPts val="0"/>
              </a:spcAft>
              <a:buClr>
                <a:schemeClr val="lt2"/>
              </a:buClr>
              <a:buSzPts val="1400"/>
              <a:buNone/>
              <a:defRPr>
                <a:solidFill>
                  <a:schemeClr val="lt2"/>
                </a:solidFill>
              </a:defRPr>
            </a:lvl8pPr>
            <a:lvl9pPr lvl="8" rtl="0" algn="ctr">
              <a:lnSpc>
                <a:spcPct val="100000"/>
              </a:lnSpc>
              <a:spcBef>
                <a:spcPts val="0"/>
              </a:spcBef>
              <a:spcAft>
                <a:spcPts val="0"/>
              </a:spcAft>
              <a:buClr>
                <a:schemeClr val="lt2"/>
              </a:buClr>
              <a:buSzPts val="1400"/>
              <a:buNone/>
              <a:defRPr>
                <a:solidFill>
                  <a:schemeClr val="lt2"/>
                </a:solidFill>
              </a:defRPr>
            </a:lvl9pPr>
          </a:lstStyle>
          <a:p/>
        </p:txBody>
      </p:sp>
      <p:sp>
        <p:nvSpPr>
          <p:cNvPr id="668" name="Google Shape;668;p34"/>
          <p:cNvSpPr txBox="1"/>
          <p:nvPr>
            <p:ph idx="3" type="title"/>
          </p:nvPr>
        </p:nvSpPr>
        <p:spPr>
          <a:xfrm>
            <a:off x="3403504" y="2145150"/>
            <a:ext cx="2337000" cy="415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1600"/>
              <a:buNone/>
              <a:defRPr sz="1600">
                <a:solidFill>
                  <a:schemeClr val="lt2"/>
                </a:solidFill>
              </a:defRPr>
            </a:lvl1pPr>
            <a:lvl2pPr lvl="1" rtl="0" algn="ctr">
              <a:spcBef>
                <a:spcPts val="0"/>
              </a:spcBef>
              <a:spcAft>
                <a:spcPts val="0"/>
              </a:spcAft>
              <a:buClr>
                <a:schemeClr val="lt2"/>
              </a:buClr>
              <a:buSzPts val="1400"/>
              <a:buNone/>
              <a:defRPr sz="1400">
                <a:solidFill>
                  <a:schemeClr val="lt2"/>
                </a:solidFill>
              </a:defRPr>
            </a:lvl2pPr>
            <a:lvl3pPr lvl="2" rtl="0" algn="ctr">
              <a:spcBef>
                <a:spcPts val="0"/>
              </a:spcBef>
              <a:spcAft>
                <a:spcPts val="0"/>
              </a:spcAft>
              <a:buClr>
                <a:schemeClr val="lt2"/>
              </a:buClr>
              <a:buSzPts val="1400"/>
              <a:buNone/>
              <a:defRPr sz="1400">
                <a:solidFill>
                  <a:schemeClr val="lt2"/>
                </a:solidFill>
              </a:defRPr>
            </a:lvl3pPr>
            <a:lvl4pPr lvl="3" rtl="0" algn="ctr">
              <a:spcBef>
                <a:spcPts val="0"/>
              </a:spcBef>
              <a:spcAft>
                <a:spcPts val="0"/>
              </a:spcAft>
              <a:buClr>
                <a:schemeClr val="lt2"/>
              </a:buClr>
              <a:buSzPts val="1400"/>
              <a:buNone/>
              <a:defRPr sz="1400">
                <a:solidFill>
                  <a:schemeClr val="lt2"/>
                </a:solidFill>
              </a:defRPr>
            </a:lvl4pPr>
            <a:lvl5pPr lvl="4" rtl="0" algn="ctr">
              <a:spcBef>
                <a:spcPts val="0"/>
              </a:spcBef>
              <a:spcAft>
                <a:spcPts val="0"/>
              </a:spcAft>
              <a:buClr>
                <a:schemeClr val="lt2"/>
              </a:buClr>
              <a:buSzPts val="1400"/>
              <a:buNone/>
              <a:defRPr sz="1400">
                <a:solidFill>
                  <a:schemeClr val="lt2"/>
                </a:solidFill>
              </a:defRPr>
            </a:lvl5pPr>
            <a:lvl6pPr lvl="5" rtl="0" algn="ctr">
              <a:spcBef>
                <a:spcPts val="0"/>
              </a:spcBef>
              <a:spcAft>
                <a:spcPts val="0"/>
              </a:spcAft>
              <a:buClr>
                <a:schemeClr val="lt2"/>
              </a:buClr>
              <a:buSzPts val="1400"/>
              <a:buNone/>
              <a:defRPr sz="1400">
                <a:solidFill>
                  <a:schemeClr val="lt2"/>
                </a:solidFill>
              </a:defRPr>
            </a:lvl6pPr>
            <a:lvl7pPr lvl="6" rtl="0" algn="ctr">
              <a:spcBef>
                <a:spcPts val="0"/>
              </a:spcBef>
              <a:spcAft>
                <a:spcPts val="0"/>
              </a:spcAft>
              <a:buClr>
                <a:schemeClr val="lt2"/>
              </a:buClr>
              <a:buSzPts val="1400"/>
              <a:buNone/>
              <a:defRPr sz="1400">
                <a:solidFill>
                  <a:schemeClr val="lt2"/>
                </a:solidFill>
              </a:defRPr>
            </a:lvl7pPr>
            <a:lvl8pPr lvl="7" rtl="0" algn="ctr">
              <a:spcBef>
                <a:spcPts val="0"/>
              </a:spcBef>
              <a:spcAft>
                <a:spcPts val="0"/>
              </a:spcAft>
              <a:buClr>
                <a:schemeClr val="lt2"/>
              </a:buClr>
              <a:buSzPts val="1400"/>
              <a:buNone/>
              <a:defRPr sz="1400">
                <a:solidFill>
                  <a:schemeClr val="lt2"/>
                </a:solidFill>
              </a:defRPr>
            </a:lvl8pPr>
            <a:lvl9pPr lvl="8" rtl="0" algn="ctr">
              <a:spcBef>
                <a:spcPts val="0"/>
              </a:spcBef>
              <a:spcAft>
                <a:spcPts val="0"/>
              </a:spcAft>
              <a:buClr>
                <a:schemeClr val="lt2"/>
              </a:buClr>
              <a:buSzPts val="1400"/>
              <a:buNone/>
              <a:defRPr sz="1400">
                <a:solidFill>
                  <a:schemeClr val="lt2"/>
                </a:solidFill>
              </a:defRPr>
            </a:lvl9pPr>
          </a:lstStyle>
          <a:p/>
        </p:txBody>
      </p:sp>
      <p:sp>
        <p:nvSpPr>
          <p:cNvPr id="669" name="Google Shape;669;p34"/>
          <p:cNvSpPr txBox="1"/>
          <p:nvPr>
            <p:ph idx="4" type="subTitle"/>
          </p:nvPr>
        </p:nvSpPr>
        <p:spPr>
          <a:xfrm>
            <a:off x="3403521" y="2484700"/>
            <a:ext cx="2337000" cy="68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None/>
              <a:defRPr sz="1400">
                <a:solidFill>
                  <a:schemeClr val="lt2"/>
                </a:solidFill>
              </a:defRPr>
            </a:lvl1pPr>
            <a:lvl2pPr lvl="1" rtl="0" algn="ctr">
              <a:lnSpc>
                <a:spcPct val="100000"/>
              </a:lnSpc>
              <a:spcBef>
                <a:spcPts val="0"/>
              </a:spcBef>
              <a:spcAft>
                <a:spcPts val="0"/>
              </a:spcAft>
              <a:buClr>
                <a:schemeClr val="lt2"/>
              </a:buClr>
              <a:buSzPts val="1400"/>
              <a:buNone/>
              <a:defRPr>
                <a:solidFill>
                  <a:schemeClr val="lt2"/>
                </a:solidFill>
              </a:defRPr>
            </a:lvl2pPr>
            <a:lvl3pPr lvl="2" rtl="0" algn="ctr">
              <a:lnSpc>
                <a:spcPct val="100000"/>
              </a:lnSpc>
              <a:spcBef>
                <a:spcPts val="0"/>
              </a:spcBef>
              <a:spcAft>
                <a:spcPts val="0"/>
              </a:spcAft>
              <a:buClr>
                <a:schemeClr val="lt2"/>
              </a:buClr>
              <a:buSzPts val="1400"/>
              <a:buNone/>
              <a:defRPr>
                <a:solidFill>
                  <a:schemeClr val="lt2"/>
                </a:solidFill>
              </a:defRPr>
            </a:lvl3pPr>
            <a:lvl4pPr lvl="3" rtl="0" algn="ctr">
              <a:lnSpc>
                <a:spcPct val="100000"/>
              </a:lnSpc>
              <a:spcBef>
                <a:spcPts val="0"/>
              </a:spcBef>
              <a:spcAft>
                <a:spcPts val="0"/>
              </a:spcAft>
              <a:buClr>
                <a:schemeClr val="lt2"/>
              </a:buClr>
              <a:buSzPts val="1400"/>
              <a:buNone/>
              <a:defRPr>
                <a:solidFill>
                  <a:schemeClr val="lt2"/>
                </a:solidFill>
              </a:defRPr>
            </a:lvl4pPr>
            <a:lvl5pPr lvl="4" rtl="0" algn="ctr">
              <a:lnSpc>
                <a:spcPct val="100000"/>
              </a:lnSpc>
              <a:spcBef>
                <a:spcPts val="0"/>
              </a:spcBef>
              <a:spcAft>
                <a:spcPts val="0"/>
              </a:spcAft>
              <a:buClr>
                <a:schemeClr val="lt2"/>
              </a:buClr>
              <a:buSzPts val="1400"/>
              <a:buNone/>
              <a:defRPr>
                <a:solidFill>
                  <a:schemeClr val="lt2"/>
                </a:solidFill>
              </a:defRPr>
            </a:lvl5pPr>
            <a:lvl6pPr lvl="5" rtl="0" algn="ctr">
              <a:lnSpc>
                <a:spcPct val="100000"/>
              </a:lnSpc>
              <a:spcBef>
                <a:spcPts val="0"/>
              </a:spcBef>
              <a:spcAft>
                <a:spcPts val="0"/>
              </a:spcAft>
              <a:buClr>
                <a:schemeClr val="lt2"/>
              </a:buClr>
              <a:buSzPts val="1400"/>
              <a:buNone/>
              <a:defRPr>
                <a:solidFill>
                  <a:schemeClr val="lt2"/>
                </a:solidFill>
              </a:defRPr>
            </a:lvl6pPr>
            <a:lvl7pPr lvl="6" rtl="0" algn="ctr">
              <a:lnSpc>
                <a:spcPct val="100000"/>
              </a:lnSpc>
              <a:spcBef>
                <a:spcPts val="0"/>
              </a:spcBef>
              <a:spcAft>
                <a:spcPts val="0"/>
              </a:spcAft>
              <a:buClr>
                <a:schemeClr val="lt2"/>
              </a:buClr>
              <a:buSzPts val="1400"/>
              <a:buNone/>
              <a:defRPr>
                <a:solidFill>
                  <a:schemeClr val="lt2"/>
                </a:solidFill>
              </a:defRPr>
            </a:lvl7pPr>
            <a:lvl8pPr lvl="7" rtl="0" algn="ctr">
              <a:lnSpc>
                <a:spcPct val="100000"/>
              </a:lnSpc>
              <a:spcBef>
                <a:spcPts val="0"/>
              </a:spcBef>
              <a:spcAft>
                <a:spcPts val="0"/>
              </a:spcAft>
              <a:buClr>
                <a:schemeClr val="lt2"/>
              </a:buClr>
              <a:buSzPts val="1400"/>
              <a:buNone/>
              <a:defRPr>
                <a:solidFill>
                  <a:schemeClr val="lt2"/>
                </a:solidFill>
              </a:defRPr>
            </a:lvl8pPr>
            <a:lvl9pPr lvl="8" rtl="0" algn="ctr">
              <a:lnSpc>
                <a:spcPct val="100000"/>
              </a:lnSpc>
              <a:spcBef>
                <a:spcPts val="0"/>
              </a:spcBef>
              <a:spcAft>
                <a:spcPts val="0"/>
              </a:spcAft>
              <a:buClr>
                <a:schemeClr val="lt2"/>
              </a:buClr>
              <a:buSzPts val="1400"/>
              <a:buNone/>
              <a:defRPr>
                <a:solidFill>
                  <a:schemeClr val="lt2"/>
                </a:solidFill>
              </a:defRPr>
            </a:lvl9pPr>
          </a:lstStyle>
          <a:p/>
        </p:txBody>
      </p:sp>
      <p:sp>
        <p:nvSpPr>
          <p:cNvPr id="670" name="Google Shape;670;p34"/>
          <p:cNvSpPr txBox="1"/>
          <p:nvPr>
            <p:ph idx="5" type="title"/>
          </p:nvPr>
        </p:nvSpPr>
        <p:spPr>
          <a:xfrm>
            <a:off x="6041109" y="2145150"/>
            <a:ext cx="2337000" cy="415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1600"/>
              <a:buNone/>
              <a:defRPr sz="1600">
                <a:solidFill>
                  <a:schemeClr val="lt2"/>
                </a:solidFill>
              </a:defRPr>
            </a:lvl1pPr>
            <a:lvl2pPr lvl="1" rtl="0" algn="ctr">
              <a:spcBef>
                <a:spcPts val="0"/>
              </a:spcBef>
              <a:spcAft>
                <a:spcPts val="0"/>
              </a:spcAft>
              <a:buClr>
                <a:schemeClr val="lt2"/>
              </a:buClr>
              <a:buSzPts val="1400"/>
              <a:buNone/>
              <a:defRPr sz="1400">
                <a:solidFill>
                  <a:schemeClr val="lt2"/>
                </a:solidFill>
              </a:defRPr>
            </a:lvl2pPr>
            <a:lvl3pPr lvl="2" rtl="0" algn="ctr">
              <a:spcBef>
                <a:spcPts val="0"/>
              </a:spcBef>
              <a:spcAft>
                <a:spcPts val="0"/>
              </a:spcAft>
              <a:buClr>
                <a:schemeClr val="lt2"/>
              </a:buClr>
              <a:buSzPts val="1400"/>
              <a:buNone/>
              <a:defRPr sz="1400">
                <a:solidFill>
                  <a:schemeClr val="lt2"/>
                </a:solidFill>
              </a:defRPr>
            </a:lvl3pPr>
            <a:lvl4pPr lvl="3" rtl="0" algn="ctr">
              <a:spcBef>
                <a:spcPts val="0"/>
              </a:spcBef>
              <a:spcAft>
                <a:spcPts val="0"/>
              </a:spcAft>
              <a:buClr>
                <a:schemeClr val="lt2"/>
              </a:buClr>
              <a:buSzPts val="1400"/>
              <a:buNone/>
              <a:defRPr sz="1400">
                <a:solidFill>
                  <a:schemeClr val="lt2"/>
                </a:solidFill>
              </a:defRPr>
            </a:lvl4pPr>
            <a:lvl5pPr lvl="4" rtl="0" algn="ctr">
              <a:spcBef>
                <a:spcPts val="0"/>
              </a:spcBef>
              <a:spcAft>
                <a:spcPts val="0"/>
              </a:spcAft>
              <a:buClr>
                <a:schemeClr val="lt2"/>
              </a:buClr>
              <a:buSzPts val="1400"/>
              <a:buNone/>
              <a:defRPr sz="1400">
                <a:solidFill>
                  <a:schemeClr val="lt2"/>
                </a:solidFill>
              </a:defRPr>
            </a:lvl5pPr>
            <a:lvl6pPr lvl="5" rtl="0" algn="ctr">
              <a:spcBef>
                <a:spcPts val="0"/>
              </a:spcBef>
              <a:spcAft>
                <a:spcPts val="0"/>
              </a:spcAft>
              <a:buClr>
                <a:schemeClr val="lt2"/>
              </a:buClr>
              <a:buSzPts val="1400"/>
              <a:buNone/>
              <a:defRPr sz="1400">
                <a:solidFill>
                  <a:schemeClr val="lt2"/>
                </a:solidFill>
              </a:defRPr>
            </a:lvl6pPr>
            <a:lvl7pPr lvl="6" rtl="0" algn="ctr">
              <a:spcBef>
                <a:spcPts val="0"/>
              </a:spcBef>
              <a:spcAft>
                <a:spcPts val="0"/>
              </a:spcAft>
              <a:buClr>
                <a:schemeClr val="lt2"/>
              </a:buClr>
              <a:buSzPts val="1400"/>
              <a:buNone/>
              <a:defRPr sz="1400">
                <a:solidFill>
                  <a:schemeClr val="lt2"/>
                </a:solidFill>
              </a:defRPr>
            </a:lvl7pPr>
            <a:lvl8pPr lvl="7" rtl="0" algn="ctr">
              <a:spcBef>
                <a:spcPts val="0"/>
              </a:spcBef>
              <a:spcAft>
                <a:spcPts val="0"/>
              </a:spcAft>
              <a:buClr>
                <a:schemeClr val="lt2"/>
              </a:buClr>
              <a:buSzPts val="1400"/>
              <a:buNone/>
              <a:defRPr sz="1400">
                <a:solidFill>
                  <a:schemeClr val="lt2"/>
                </a:solidFill>
              </a:defRPr>
            </a:lvl8pPr>
            <a:lvl9pPr lvl="8" rtl="0" algn="ctr">
              <a:spcBef>
                <a:spcPts val="0"/>
              </a:spcBef>
              <a:spcAft>
                <a:spcPts val="0"/>
              </a:spcAft>
              <a:buClr>
                <a:schemeClr val="lt2"/>
              </a:buClr>
              <a:buSzPts val="1400"/>
              <a:buNone/>
              <a:defRPr sz="1400">
                <a:solidFill>
                  <a:schemeClr val="lt2"/>
                </a:solidFill>
              </a:defRPr>
            </a:lvl9pPr>
          </a:lstStyle>
          <a:p/>
        </p:txBody>
      </p:sp>
      <p:sp>
        <p:nvSpPr>
          <p:cNvPr id="671" name="Google Shape;671;p34"/>
          <p:cNvSpPr txBox="1"/>
          <p:nvPr>
            <p:ph idx="6" type="subTitle"/>
          </p:nvPr>
        </p:nvSpPr>
        <p:spPr>
          <a:xfrm>
            <a:off x="6041116" y="2484700"/>
            <a:ext cx="2337000" cy="68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None/>
              <a:defRPr sz="1400">
                <a:solidFill>
                  <a:schemeClr val="lt2"/>
                </a:solidFill>
              </a:defRPr>
            </a:lvl1pPr>
            <a:lvl2pPr lvl="1" rtl="0" algn="ctr">
              <a:lnSpc>
                <a:spcPct val="100000"/>
              </a:lnSpc>
              <a:spcBef>
                <a:spcPts val="0"/>
              </a:spcBef>
              <a:spcAft>
                <a:spcPts val="0"/>
              </a:spcAft>
              <a:buClr>
                <a:schemeClr val="lt2"/>
              </a:buClr>
              <a:buSzPts val="1400"/>
              <a:buNone/>
              <a:defRPr>
                <a:solidFill>
                  <a:schemeClr val="lt2"/>
                </a:solidFill>
              </a:defRPr>
            </a:lvl2pPr>
            <a:lvl3pPr lvl="2" rtl="0" algn="ctr">
              <a:lnSpc>
                <a:spcPct val="100000"/>
              </a:lnSpc>
              <a:spcBef>
                <a:spcPts val="0"/>
              </a:spcBef>
              <a:spcAft>
                <a:spcPts val="0"/>
              </a:spcAft>
              <a:buClr>
                <a:schemeClr val="lt2"/>
              </a:buClr>
              <a:buSzPts val="1400"/>
              <a:buNone/>
              <a:defRPr>
                <a:solidFill>
                  <a:schemeClr val="lt2"/>
                </a:solidFill>
              </a:defRPr>
            </a:lvl3pPr>
            <a:lvl4pPr lvl="3" rtl="0" algn="ctr">
              <a:lnSpc>
                <a:spcPct val="100000"/>
              </a:lnSpc>
              <a:spcBef>
                <a:spcPts val="0"/>
              </a:spcBef>
              <a:spcAft>
                <a:spcPts val="0"/>
              </a:spcAft>
              <a:buClr>
                <a:schemeClr val="lt2"/>
              </a:buClr>
              <a:buSzPts val="1400"/>
              <a:buNone/>
              <a:defRPr>
                <a:solidFill>
                  <a:schemeClr val="lt2"/>
                </a:solidFill>
              </a:defRPr>
            </a:lvl4pPr>
            <a:lvl5pPr lvl="4" rtl="0" algn="ctr">
              <a:lnSpc>
                <a:spcPct val="100000"/>
              </a:lnSpc>
              <a:spcBef>
                <a:spcPts val="0"/>
              </a:spcBef>
              <a:spcAft>
                <a:spcPts val="0"/>
              </a:spcAft>
              <a:buClr>
                <a:schemeClr val="lt2"/>
              </a:buClr>
              <a:buSzPts val="1400"/>
              <a:buNone/>
              <a:defRPr>
                <a:solidFill>
                  <a:schemeClr val="lt2"/>
                </a:solidFill>
              </a:defRPr>
            </a:lvl5pPr>
            <a:lvl6pPr lvl="5" rtl="0" algn="ctr">
              <a:lnSpc>
                <a:spcPct val="100000"/>
              </a:lnSpc>
              <a:spcBef>
                <a:spcPts val="0"/>
              </a:spcBef>
              <a:spcAft>
                <a:spcPts val="0"/>
              </a:spcAft>
              <a:buClr>
                <a:schemeClr val="lt2"/>
              </a:buClr>
              <a:buSzPts val="1400"/>
              <a:buNone/>
              <a:defRPr>
                <a:solidFill>
                  <a:schemeClr val="lt2"/>
                </a:solidFill>
              </a:defRPr>
            </a:lvl6pPr>
            <a:lvl7pPr lvl="6" rtl="0" algn="ctr">
              <a:lnSpc>
                <a:spcPct val="100000"/>
              </a:lnSpc>
              <a:spcBef>
                <a:spcPts val="0"/>
              </a:spcBef>
              <a:spcAft>
                <a:spcPts val="0"/>
              </a:spcAft>
              <a:buClr>
                <a:schemeClr val="lt2"/>
              </a:buClr>
              <a:buSzPts val="1400"/>
              <a:buNone/>
              <a:defRPr>
                <a:solidFill>
                  <a:schemeClr val="lt2"/>
                </a:solidFill>
              </a:defRPr>
            </a:lvl7pPr>
            <a:lvl8pPr lvl="7" rtl="0" algn="ctr">
              <a:lnSpc>
                <a:spcPct val="100000"/>
              </a:lnSpc>
              <a:spcBef>
                <a:spcPts val="0"/>
              </a:spcBef>
              <a:spcAft>
                <a:spcPts val="0"/>
              </a:spcAft>
              <a:buClr>
                <a:schemeClr val="lt2"/>
              </a:buClr>
              <a:buSzPts val="1400"/>
              <a:buNone/>
              <a:defRPr>
                <a:solidFill>
                  <a:schemeClr val="lt2"/>
                </a:solidFill>
              </a:defRPr>
            </a:lvl8pPr>
            <a:lvl9pPr lvl="8" rtl="0" algn="ctr">
              <a:lnSpc>
                <a:spcPct val="100000"/>
              </a:lnSpc>
              <a:spcBef>
                <a:spcPts val="0"/>
              </a:spcBef>
              <a:spcAft>
                <a:spcPts val="0"/>
              </a:spcAft>
              <a:buClr>
                <a:schemeClr val="lt2"/>
              </a:buClr>
              <a:buSzPts val="1400"/>
              <a:buNone/>
              <a:defRPr>
                <a:solidFill>
                  <a:schemeClr val="lt2"/>
                </a:solidFill>
              </a:defRPr>
            </a:lvl9pPr>
          </a:lstStyle>
          <a:p/>
        </p:txBody>
      </p:sp>
      <p:sp>
        <p:nvSpPr>
          <p:cNvPr id="672" name="Google Shape;672;p34"/>
          <p:cNvSpPr txBox="1"/>
          <p:nvPr>
            <p:ph idx="7" type="title"/>
          </p:nvPr>
        </p:nvSpPr>
        <p:spPr>
          <a:xfrm>
            <a:off x="765875" y="3317258"/>
            <a:ext cx="2337000" cy="415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1600"/>
              <a:buNone/>
              <a:defRPr sz="1600">
                <a:solidFill>
                  <a:schemeClr val="lt2"/>
                </a:solidFill>
              </a:defRPr>
            </a:lvl1pPr>
            <a:lvl2pPr lvl="1" rtl="0" algn="ctr">
              <a:spcBef>
                <a:spcPts val="0"/>
              </a:spcBef>
              <a:spcAft>
                <a:spcPts val="0"/>
              </a:spcAft>
              <a:buClr>
                <a:schemeClr val="lt2"/>
              </a:buClr>
              <a:buSzPts val="1400"/>
              <a:buNone/>
              <a:defRPr sz="1400">
                <a:solidFill>
                  <a:schemeClr val="lt2"/>
                </a:solidFill>
              </a:defRPr>
            </a:lvl2pPr>
            <a:lvl3pPr lvl="2" rtl="0" algn="ctr">
              <a:spcBef>
                <a:spcPts val="0"/>
              </a:spcBef>
              <a:spcAft>
                <a:spcPts val="0"/>
              </a:spcAft>
              <a:buClr>
                <a:schemeClr val="lt2"/>
              </a:buClr>
              <a:buSzPts val="1400"/>
              <a:buNone/>
              <a:defRPr sz="1400">
                <a:solidFill>
                  <a:schemeClr val="lt2"/>
                </a:solidFill>
              </a:defRPr>
            </a:lvl3pPr>
            <a:lvl4pPr lvl="3" rtl="0" algn="ctr">
              <a:spcBef>
                <a:spcPts val="0"/>
              </a:spcBef>
              <a:spcAft>
                <a:spcPts val="0"/>
              </a:spcAft>
              <a:buClr>
                <a:schemeClr val="lt2"/>
              </a:buClr>
              <a:buSzPts val="1400"/>
              <a:buNone/>
              <a:defRPr sz="1400">
                <a:solidFill>
                  <a:schemeClr val="lt2"/>
                </a:solidFill>
              </a:defRPr>
            </a:lvl4pPr>
            <a:lvl5pPr lvl="4" rtl="0" algn="ctr">
              <a:spcBef>
                <a:spcPts val="0"/>
              </a:spcBef>
              <a:spcAft>
                <a:spcPts val="0"/>
              </a:spcAft>
              <a:buClr>
                <a:schemeClr val="lt2"/>
              </a:buClr>
              <a:buSzPts val="1400"/>
              <a:buNone/>
              <a:defRPr sz="1400">
                <a:solidFill>
                  <a:schemeClr val="lt2"/>
                </a:solidFill>
              </a:defRPr>
            </a:lvl5pPr>
            <a:lvl6pPr lvl="5" rtl="0" algn="ctr">
              <a:spcBef>
                <a:spcPts val="0"/>
              </a:spcBef>
              <a:spcAft>
                <a:spcPts val="0"/>
              </a:spcAft>
              <a:buClr>
                <a:schemeClr val="lt2"/>
              </a:buClr>
              <a:buSzPts val="1400"/>
              <a:buNone/>
              <a:defRPr sz="1400">
                <a:solidFill>
                  <a:schemeClr val="lt2"/>
                </a:solidFill>
              </a:defRPr>
            </a:lvl6pPr>
            <a:lvl7pPr lvl="6" rtl="0" algn="ctr">
              <a:spcBef>
                <a:spcPts val="0"/>
              </a:spcBef>
              <a:spcAft>
                <a:spcPts val="0"/>
              </a:spcAft>
              <a:buClr>
                <a:schemeClr val="lt2"/>
              </a:buClr>
              <a:buSzPts val="1400"/>
              <a:buNone/>
              <a:defRPr sz="1400">
                <a:solidFill>
                  <a:schemeClr val="lt2"/>
                </a:solidFill>
              </a:defRPr>
            </a:lvl7pPr>
            <a:lvl8pPr lvl="7" rtl="0" algn="ctr">
              <a:spcBef>
                <a:spcPts val="0"/>
              </a:spcBef>
              <a:spcAft>
                <a:spcPts val="0"/>
              </a:spcAft>
              <a:buClr>
                <a:schemeClr val="lt2"/>
              </a:buClr>
              <a:buSzPts val="1400"/>
              <a:buNone/>
              <a:defRPr sz="1400">
                <a:solidFill>
                  <a:schemeClr val="lt2"/>
                </a:solidFill>
              </a:defRPr>
            </a:lvl8pPr>
            <a:lvl9pPr lvl="8" rtl="0" algn="ctr">
              <a:spcBef>
                <a:spcPts val="0"/>
              </a:spcBef>
              <a:spcAft>
                <a:spcPts val="0"/>
              </a:spcAft>
              <a:buClr>
                <a:schemeClr val="lt2"/>
              </a:buClr>
              <a:buSzPts val="1400"/>
              <a:buNone/>
              <a:defRPr sz="1400">
                <a:solidFill>
                  <a:schemeClr val="lt2"/>
                </a:solidFill>
              </a:defRPr>
            </a:lvl9pPr>
          </a:lstStyle>
          <a:p/>
        </p:txBody>
      </p:sp>
      <p:sp>
        <p:nvSpPr>
          <p:cNvPr id="673" name="Google Shape;673;p34"/>
          <p:cNvSpPr txBox="1"/>
          <p:nvPr>
            <p:ph idx="8" type="subTitle"/>
          </p:nvPr>
        </p:nvSpPr>
        <p:spPr>
          <a:xfrm>
            <a:off x="765900" y="3656808"/>
            <a:ext cx="2337000" cy="68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None/>
              <a:defRPr sz="1400">
                <a:solidFill>
                  <a:schemeClr val="lt2"/>
                </a:solidFill>
              </a:defRPr>
            </a:lvl1pPr>
            <a:lvl2pPr lvl="1" rtl="0" algn="ctr">
              <a:lnSpc>
                <a:spcPct val="100000"/>
              </a:lnSpc>
              <a:spcBef>
                <a:spcPts val="0"/>
              </a:spcBef>
              <a:spcAft>
                <a:spcPts val="0"/>
              </a:spcAft>
              <a:buClr>
                <a:schemeClr val="lt2"/>
              </a:buClr>
              <a:buSzPts val="1400"/>
              <a:buNone/>
              <a:defRPr>
                <a:solidFill>
                  <a:schemeClr val="lt2"/>
                </a:solidFill>
              </a:defRPr>
            </a:lvl2pPr>
            <a:lvl3pPr lvl="2" rtl="0" algn="ctr">
              <a:lnSpc>
                <a:spcPct val="100000"/>
              </a:lnSpc>
              <a:spcBef>
                <a:spcPts val="0"/>
              </a:spcBef>
              <a:spcAft>
                <a:spcPts val="0"/>
              </a:spcAft>
              <a:buClr>
                <a:schemeClr val="lt2"/>
              </a:buClr>
              <a:buSzPts val="1400"/>
              <a:buNone/>
              <a:defRPr>
                <a:solidFill>
                  <a:schemeClr val="lt2"/>
                </a:solidFill>
              </a:defRPr>
            </a:lvl3pPr>
            <a:lvl4pPr lvl="3" rtl="0" algn="ctr">
              <a:lnSpc>
                <a:spcPct val="100000"/>
              </a:lnSpc>
              <a:spcBef>
                <a:spcPts val="0"/>
              </a:spcBef>
              <a:spcAft>
                <a:spcPts val="0"/>
              </a:spcAft>
              <a:buClr>
                <a:schemeClr val="lt2"/>
              </a:buClr>
              <a:buSzPts val="1400"/>
              <a:buNone/>
              <a:defRPr>
                <a:solidFill>
                  <a:schemeClr val="lt2"/>
                </a:solidFill>
              </a:defRPr>
            </a:lvl4pPr>
            <a:lvl5pPr lvl="4" rtl="0" algn="ctr">
              <a:lnSpc>
                <a:spcPct val="100000"/>
              </a:lnSpc>
              <a:spcBef>
                <a:spcPts val="0"/>
              </a:spcBef>
              <a:spcAft>
                <a:spcPts val="0"/>
              </a:spcAft>
              <a:buClr>
                <a:schemeClr val="lt2"/>
              </a:buClr>
              <a:buSzPts val="1400"/>
              <a:buNone/>
              <a:defRPr>
                <a:solidFill>
                  <a:schemeClr val="lt2"/>
                </a:solidFill>
              </a:defRPr>
            </a:lvl5pPr>
            <a:lvl6pPr lvl="5" rtl="0" algn="ctr">
              <a:lnSpc>
                <a:spcPct val="100000"/>
              </a:lnSpc>
              <a:spcBef>
                <a:spcPts val="0"/>
              </a:spcBef>
              <a:spcAft>
                <a:spcPts val="0"/>
              </a:spcAft>
              <a:buClr>
                <a:schemeClr val="lt2"/>
              </a:buClr>
              <a:buSzPts val="1400"/>
              <a:buNone/>
              <a:defRPr>
                <a:solidFill>
                  <a:schemeClr val="lt2"/>
                </a:solidFill>
              </a:defRPr>
            </a:lvl6pPr>
            <a:lvl7pPr lvl="6" rtl="0" algn="ctr">
              <a:lnSpc>
                <a:spcPct val="100000"/>
              </a:lnSpc>
              <a:spcBef>
                <a:spcPts val="0"/>
              </a:spcBef>
              <a:spcAft>
                <a:spcPts val="0"/>
              </a:spcAft>
              <a:buClr>
                <a:schemeClr val="lt2"/>
              </a:buClr>
              <a:buSzPts val="1400"/>
              <a:buNone/>
              <a:defRPr>
                <a:solidFill>
                  <a:schemeClr val="lt2"/>
                </a:solidFill>
              </a:defRPr>
            </a:lvl7pPr>
            <a:lvl8pPr lvl="7" rtl="0" algn="ctr">
              <a:lnSpc>
                <a:spcPct val="100000"/>
              </a:lnSpc>
              <a:spcBef>
                <a:spcPts val="0"/>
              </a:spcBef>
              <a:spcAft>
                <a:spcPts val="0"/>
              </a:spcAft>
              <a:buClr>
                <a:schemeClr val="lt2"/>
              </a:buClr>
              <a:buSzPts val="1400"/>
              <a:buNone/>
              <a:defRPr>
                <a:solidFill>
                  <a:schemeClr val="lt2"/>
                </a:solidFill>
              </a:defRPr>
            </a:lvl8pPr>
            <a:lvl9pPr lvl="8" rtl="0" algn="ctr">
              <a:lnSpc>
                <a:spcPct val="100000"/>
              </a:lnSpc>
              <a:spcBef>
                <a:spcPts val="0"/>
              </a:spcBef>
              <a:spcAft>
                <a:spcPts val="0"/>
              </a:spcAft>
              <a:buClr>
                <a:schemeClr val="lt2"/>
              </a:buClr>
              <a:buSzPts val="1400"/>
              <a:buNone/>
              <a:defRPr>
                <a:solidFill>
                  <a:schemeClr val="lt2"/>
                </a:solidFill>
              </a:defRPr>
            </a:lvl9pPr>
          </a:lstStyle>
          <a:p/>
        </p:txBody>
      </p:sp>
      <p:sp>
        <p:nvSpPr>
          <p:cNvPr id="674" name="Google Shape;674;p34"/>
          <p:cNvSpPr txBox="1"/>
          <p:nvPr>
            <p:ph idx="9" type="title"/>
          </p:nvPr>
        </p:nvSpPr>
        <p:spPr>
          <a:xfrm>
            <a:off x="3403492" y="3317258"/>
            <a:ext cx="2337000" cy="415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1600"/>
              <a:buNone/>
              <a:defRPr sz="1600">
                <a:solidFill>
                  <a:schemeClr val="lt2"/>
                </a:solidFill>
              </a:defRPr>
            </a:lvl1pPr>
            <a:lvl2pPr lvl="1" rtl="0" algn="ctr">
              <a:spcBef>
                <a:spcPts val="0"/>
              </a:spcBef>
              <a:spcAft>
                <a:spcPts val="0"/>
              </a:spcAft>
              <a:buClr>
                <a:schemeClr val="lt2"/>
              </a:buClr>
              <a:buSzPts val="1400"/>
              <a:buNone/>
              <a:defRPr sz="1400">
                <a:solidFill>
                  <a:schemeClr val="lt2"/>
                </a:solidFill>
              </a:defRPr>
            </a:lvl2pPr>
            <a:lvl3pPr lvl="2" rtl="0" algn="ctr">
              <a:spcBef>
                <a:spcPts val="0"/>
              </a:spcBef>
              <a:spcAft>
                <a:spcPts val="0"/>
              </a:spcAft>
              <a:buClr>
                <a:schemeClr val="lt2"/>
              </a:buClr>
              <a:buSzPts val="1400"/>
              <a:buNone/>
              <a:defRPr sz="1400">
                <a:solidFill>
                  <a:schemeClr val="lt2"/>
                </a:solidFill>
              </a:defRPr>
            </a:lvl3pPr>
            <a:lvl4pPr lvl="3" rtl="0" algn="ctr">
              <a:spcBef>
                <a:spcPts val="0"/>
              </a:spcBef>
              <a:spcAft>
                <a:spcPts val="0"/>
              </a:spcAft>
              <a:buClr>
                <a:schemeClr val="lt2"/>
              </a:buClr>
              <a:buSzPts val="1400"/>
              <a:buNone/>
              <a:defRPr sz="1400">
                <a:solidFill>
                  <a:schemeClr val="lt2"/>
                </a:solidFill>
              </a:defRPr>
            </a:lvl4pPr>
            <a:lvl5pPr lvl="4" rtl="0" algn="ctr">
              <a:spcBef>
                <a:spcPts val="0"/>
              </a:spcBef>
              <a:spcAft>
                <a:spcPts val="0"/>
              </a:spcAft>
              <a:buClr>
                <a:schemeClr val="lt2"/>
              </a:buClr>
              <a:buSzPts val="1400"/>
              <a:buNone/>
              <a:defRPr sz="1400">
                <a:solidFill>
                  <a:schemeClr val="lt2"/>
                </a:solidFill>
              </a:defRPr>
            </a:lvl5pPr>
            <a:lvl6pPr lvl="5" rtl="0" algn="ctr">
              <a:spcBef>
                <a:spcPts val="0"/>
              </a:spcBef>
              <a:spcAft>
                <a:spcPts val="0"/>
              </a:spcAft>
              <a:buClr>
                <a:schemeClr val="lt2"/>
              </a:buClr>
              <a:buSzPts val="1400"/>
              <a:buNone/>
              <a:defRPr sz="1400">
                <a:solidFill>
                  <a:schemeClr val="lt2"/>
                </a:solidFill>
              </a:defRPr>
            </a:lvl6pPr>
            <a:lvl7pPr lvl="6" rtl="0" algn="ctr">
              <a:spcBef>
                <a:spcPts val="0"/>
              </a:spcBef>
              <a:spcAft>
                <a:spcPts val="0"/>
              </a:spcAft>
              <a:buClr>
                <a:schemeClr val="lt2"/>
              </a:buClr>
              <a:buSzPts val="1400"/>
              <a:buNone/>
              <a:defRPr sz="1400">
                <a:solidFill>
                  <a:schemeClr val="lt2"/>
                </a:solidFill>
              </a:defRPr>
            </a:lvl7pPr>
            <a:lvl8pPr lvl="7" rtl="0" algn="ctr">
              <a:spcBef>
                <a:spcPts val="0"/>
              </a:spcBef>
              <a:spcAft>
                <a:spcPts val="0"/>
              </a:spcAft>
              <a:buClr>
                <a:schemeClr val="lt2"/>
              </a:buClr>
              <a:buSzPts val="1400"/>
              <a:buNone/>
              <a:defRPr sz="1400">
                <a:solidFill>
                  <a:schemeClr val="lt2"/>
                </a:solidFill>
              </a:defRPr>
            </a:lvl8pPr>
            <a:lvl9pPr lvl="8" rtl="0" algn="ctr">
              <a:spcBef>
                <a:spcPts val="0"/>
              </a:spcBef>
              <a:spcAft>
                <a:spcPts val="0"/>
              </a:spcAft>
              <a:buClr>
                <a:schemeClr val="lt2"/>
              </a:buClr>
              <a:buSzPts val="1400"/>
              <a:buNone/>
              <a:defRPr sz="1400">
                <a:solidFill>
                  <a:schemeClr val="lt2"/>
                </a:solidFill>
              </a:defRPr>
            </a:lvl9pPr>
          </a:lstStyle>
          <a:p/>
        </p:txBody>
      </p:sp>
      <p:sp>
        <p:nvSpPr>
          <p:cNvPr id="675" name="Google Shape;675;p34"/>
          <p:cNvSpPr txBox="1"/>
          <p:nvPr>
            <p:ph idx="13" type="subTitle"/>
          </p:nvPr>
        </p:nvSpPr>
        <p:spPr>
          <a:xfrm>
            <a:off x="3403508" y="3656808"/>
            <a:ext cx="2337000" cy="68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None/>
              <a:defRPr sz="1400">
                <a:solidFill>
                  <a:schemeClr val="lt2"/>
                </a:solidFill>
              </a:defRPr>
            </a:lvl1pPr>
            <a:lvl2pPr lvl="1" rtl="0" algn="ctr">
              <a:lnSpc>
                <a:spcPct val="100000"/>
              </a:lnSpc>
              <a:spcBef>
                <a:spcPts val="0"/>
              </a:spcBef>
              <a:spcAft>
                <a:spcPts val="0"/>
              </a:spcAft>
              <a:buClr>
                <a:schemeClr val="lt2"/>
              </a:buClr>
              <a:buSzPts val="1400"/>
              <a:buNone/>
              <a:defRPr>
                <a:solidFill>
                  <a:schemeClr val="lt2"/>
                </a:solidFill>
              </a:defRPr>
            </a:lvl2pPr>
            <a:lvl3pPr lvl="2" rtl="0" algn="ctr">
              <a:lnSpc>
                <a:spcPct val="100000"/>
              </a:lnSpc>
              <a:spcBef>
                <a:spcPts val="0"/>
              </a:spcBef>
              <a:spcAft>
                <a:spcPts val="0"/>
              </a:spcAft>
              <a:buClr>
                <a:schemeClr val="lt2"/>
              </a:buClr>
              <a:buSzPts val="1400"/>
              <a:buNone/>
              <a:defRPr>
                <a:solidFill>
                  <a:schemeClr val="lt2"/>
                </a:solidFill>
              </a:defRPr>
            </a:lvl3pPr>
            <a:lvl4pPr lvl="3" rtl="0" algn="ctr">
              <a:lnSpc>
                <a:spcPct val="100000"/>
              </a:lnSpc>
              <a:spcBef>
                <a:spcPts val="0"/>
              </a:spcBef>
              <a:spcAft>
                <a:spcPts val="0"/>
              </a:spcAft>
              <a:buClr>
                <a:schemeClr val="lt2"/>
              </a:buClr>
              <a:buSzPts val="1400"/>
              <a:buNone/>
              <a:defRPr>
                <a:solidFill>
                  <a:schemeClr val="lt2"/>
                </a:solidFill>
              </a:defRPr>
            </a:lvl4pPr>
            <a:lvl5pPr lvl="4" rtl="0" algn="ctr">
              <a:lnSpc>
                <a:spcPct val="100000"/>
              </a:lnSpc>
              <a:spcBef>
                <a:spcPts val="0"/>
              </a:spcBef>
              <a:spcAft>
                <a:spcPts val="0"/>
              </a:spcAft>
              <a:buClr>
                <a:schemeClr val="lt2"/>
              </a:buClr>
              <a:buSzPts val="1400"/>
              <a:buNone/>
              <a:defRPr>
                <a:solidFill>
                  <a:schemeClr val="lt2"/>
                </a:solidFill>
              </a:defRPr>
            </a:lvl5pPr>
            <a:lvl6pPr lvl="5" rtl="0" algn="ctr">
              <a:lnSpc>
                <a:spcPct val="100000"/>
              </a:lnSpc>
              <a:spcBef>
                <a:spcPts val="0"/>
              </a:spcBef>
              <a:spcAft>
                <a:spcPts val="0"/>
              </a:spcAft>
              <a:buClr>
                <a:schemeClr val="lt2"/>
              </a:buClr>
              <a:buSzPts val="1400"/>
              <a:buNone/>
              <a:defRPr>
                <a:solidFill>
                  <a:schemeClr val="lt2"/>
                </a:solidFill>
              </a:defRPr>
            </a:lvl6pPr>
            <a:lvl7pPr lvl="6" rtl="0" algn="ctr">
              <a:lnSpc>
                <a:spcPct val="100000"/>
              </a:lnSpc>
              <a:spcBef>
                <a:spcPts val="0"/>
              </a:spcBef>
              <a:spcAft>
                <a:spcPts val="0"/>
              </a:spcAft>
              <a:buClr>
                <a:schemeClr val="lt2"/>
              </a:buClr>
              <a:buSzPts val="1400"/>
              <a:buNone/>
              <a:defRPr>
                <a:solidFill>
                  <a:schemeClr val="lt2"/>
                </a:solidFill>
              </a:defRPr>
            </a:lvl7pPr>
            <a:lvl8pPr lvl="7" rtl="0" algn="ctr">
              <a:lnSpc>
                <a:spcPct val="100000"/>
              </a:lnSpc>
              <a:spcBef>
                <a:spcPts val="0"/>
              </a:spcBef>
              <a:spcAft>
                <a:spcPts val="0"/>
              </a:spcAft>
              <a:buClr>
                <a:schemeClr val="lt2"/>
              </a:buClr>
              <a:buSzPts val="1400"/>
              <a:buNone/>
              <a:defRPr>
                <a:solidFill>
                  <a:schemeClr val="lt2"/>
                </a:solidFill>
              </a:defRPr>
            </a:lvl8pPr>
            <a:lvl9pPr lvl="8" rtl="0" algn="ctr">
              <a:lnSpc>
                <a:spcPct val="100000"/>
              </a:lnSpc>
              <a:spcBef>
                <a:spcPts val="0"/>
              </a:spcBef>
              <a:spcAft>
                <a:spcPts val="0"/>
              </a:spcAft>
              <a:buClr>
                <a:schemeClr val="lt2"/>
              </a:buClr>
              <a:buSzPts val="1400"/>
              <a:buNone/>
              <a:defRPr>
                <a:solidFill>
                  <a:schemeClr val="lt2"/>
                </a:solidFill>
              </a:defRPr>
            </a:lvl9pPr>
          </a:lstStyle>
          <a:p/>
        </p:txBody>
      </p:sp>
      <p:sp>
        <p:nvSpPr>
          <p:cNvPr id="676" name="Google Shape;676;p34"/>
          <p:cNvSpPr txBox="1"/>
          <p:nvPr>
            <p:ph idx="14" type="title"/>
          </p:nvPr>
        </p:nvSpPr>
        <p:spPr>
          <a:xfrm>
            <a:off x="6041096" y="3317258"/>
            <a:ext cx="2337000" cy="415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1600"/>
              <a:buNone/>
              <a:defRPr sz="1600">
                <a:solidFill>
                  <a:schemeClr val="lt2"/>
                </a:solidFill>
              </a:defRPr>
            </a:lvl1pPr>
            <a:lvl2pPr lvl="1" rtl="0" algn="ctr">
              <a:spcBef>
                <a:spcPts val="0"/>
              </a:spcBef>
              <a:spcAft>
                <a:spcPts val="0"/>
              </a:spcAft>
              <a:buClr>
                <a:schemeClr val="lt2"/>
              </a:buClr>
              <a:buSzPts val="1400"/>
              <a:buNone/>
              <a:defRPr sz="1400">
                <a:solidFill>
                  <a:schemeClr val="lt2"/>
                </a:solidFill>
              </a:defRPr>
            </a:lvl2pPr>
            <a:lvl3pPr lvl="2" rtl="0" algn="ctr">
              <a:spcBef>
                <a:spcPts val="0"/>
              </a:spcBef>
              <a:spcAft>
                <a:spcPts val="0"/>
              </a:spcAft>
              <a:buClr>
                <a:schemeClr val="lt2"/>
              </a:buClr>
              <a:buSzPts val="1400"/>
              <a:buNone/>
              <a:defRPr sz="1400">
                <a:solidFill>
                  <a:schemeClr val="lt2"/>
                </a:solidFill>
              </a:defRPr>
            </a:lvl3pPr>
            <a:lvl4pPr lvl="3" rtl="0" algn="ctr">
              <a:spcBef>
                <a:spcPts val="0"/>
              </a:spcBef>
              <a:spcAft>
                <a:spcPts val="0"/>
              </a:spcAft>
              <a:buClr>
                <a:schemeClr val="lt2"/>
              </a:buClr>
              <a:buSzPts val="1400"/>
              <a:buNone/>
              <a:defRPr sz="1400">
                <a:solidFill>
                  <a:schemeClr val="lt2"/>
                </a:solidFill>
              </a:defRPr>
            </a:lvl4pPr>
            <a:lvl5pPr lvl="4" rtl="0" algn="ctr">
              <a:spcBef>
                <a:spcPts val="0"/>
              </a:spcBef>
              <a:spcAft>
                <a:spcPts val="0"/>
              </a:spcAft>
              <a:buClr>
                <a:schemeClr val="lt2"/>
              </a:buClr>
              <a:buSzPts val="1400"/>
              <a:buNone/>
              <a:defRPr sz="1400">
                <a:solidFill>
                  <a:schemeClr val="lt2"/>
                </a:solidFill>
              </a:defRPr>
            </a:lvl5pPr>
            <a:lvl6pPr lvl="5" rtl="0" algn="ctr">
              <a:spcBef>
                <a:spcPts val="0"/>
              </a:spcBef>
              <a:spcAft>
                <a:spcPts val="0"/>
              </a:spcAft>
              <a:buClr>
                <a:schemeClr val="lt2"/>
              </a:buClr>
              <a:buSzPts val="1400"/>
              <a:buNone/>
              <a:defRPr sz="1400">
                <a:solidFill>
                  <a:schemeClr val="lt2"/>
                </a:solidFill>
              </a:defRPr>
            </a:lvl6pPr>
            <a:lvl7pPr lvl="6" rtl="0" algn="ctr">
              <a:spcBef>
                <a:spcPts val="0"/>
              </a:spcBef>
              <a:spcAft>
                <a:spcPts val="0"/>
              </a:spcAft>
              <a:buClr>
                <a:schemeClr val="lt2"/>
              </a:buClr>
              <a:buSzPts val="1400"/>
              <a:buNone/>
              <a:defRPr sz="1400">
                <a:solidFill>
                  <a:schemeClr val="lt2"/>
                </a:solidFill>
              </a:defRPr>
            </a:lvl7pPr>
            <a:lvl8pPr lvl="7" rtl="0" algn="ctr">
              <a:spcBef>
                <a:spcPts val="0"/>
              </a:spcBef>
              <a:spcAft>
                <a:spcPts val="0"/>
              </a:spcAft>
              <a:buClr>
                <a:schemeClr val="lt2"/>
              </a:buClr>
              <a:buSzPts val="1400"/>
              <a:buNone/>
              <a:defRPr sz="1400">
                <a:solidFill>
                  <a:schemeClr val="lt2"/>
                </a:solidFill>
              </a:defRPr>
            </a:lvl8pPr>
            <a:lvl9pPr lvl="8" rtl="0" algn="ctr">
              <a:spcBef>
                <a:spcPts val="0"/>
              </a:spcBef>
              <a:spcAft>
                <a:spcPts val="0"/>
              </a:spcAft>
              <a:buClr>
                <a:schemeClr val="lt2"/>
              </a:buClr>
              <a:buSzPts val="1400"/>
              <a:buNone/>
              <a:defRPr sz="1400">
                <a:solidFill>
                  <a:schemeClr val="lt2"/>
                </a:solidFill>
              </a:defRPr>
            </a:lvl9pPr>
          </a:lstStyle>
          <a:p/>
        </p:txBody>
      </p:sp>
      <p:sp>
        <p:nvSpPr>
          <p:cNvPr id="677" name="Google Shape;677;p34"/>
          <p:cNvSpPr txBox="1"/>
          <p:nvPr>
            <p:ph idx="15" type="subTitle"/>
          </p:nvPr>
        </p:nvSpPr>
        <p:spPr>
          <a:xfrm>
            <a:off x="6041104" y="3656808"/>
            <a:ext cx="2337000" cy="68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None/>
              <a:defRPr sz="1400">
                <a:solidFill>
                  <a:schemeClr val="lt2"/>
                </a:solidFill>
              </a:defRPr>
            </a:lvl1pPr>
            <a:lvl2pPr lvl="1" rtl="0" algn="ctr">
              <a:lnSpc>
                <a:spcPct val="100000"/>
              </a:lnSpc>
              <a:spcBef>
                <a:spcPts val="0"/>
              </a:spcBef>
              <a:spcAft>
                <a:spcPts val="0"/>
              </a:spcAft>
              <a:buClr>
                <a:schemeClr val="lt2"/>
              </a:buClr>
              <a:buSzPts val="1400"/>
              <a:buNone/>
              <a:defRPr>
                <a:solidFill>
                  <a:schemeClr val="lt2"/>
                </a:solidFill>
              </a:defRPr>
            </a:lvl2pPr>
            <a:lvl3pPr lvl="2" rtl="0" algn="ctr">
              <a:lnSpc>
                <a:spcPct val="100000"/>
              </a:lnSpc>
              <a:spcBef>
                <a:spcPts val="0"/>
              </a:spcBef>
              <a:spcAft>
                <a:spcPts val="0"/>
              </a:spcAft>
              <a:buClr>
                <a:schemeClr val="lt2"/>
              </a:buClr>
              <a:buSzPts val="1400"/>
              <a:buNone/>
              <a:defRPr>
                <a:solidFill>
                  <a:schemeClr val="lt2"/>
                </a:solidFill>
              </a:defRPr>
            </a:lvl3pPr>
            <a:lvl4pPr lvl="3" rtl="0" algn="ctr">
              <a:lnSpc>
                <a:spcPct val="100000"/>
              </a:lnSpc>
              <a:spcBef>
                <a:spcPts val="0"/>
              </a:spcBef>
              <a:spcAft>
                <a:spcPts val="0"/>
              </a:spcAft>
              <a:buClr>
                <a:schemeClr val="lt2"/>
              </a:buClr>
              <a:buSzPts val="1400"/>
              <a:buNone/>
              <a:defRPr>
                <a:solidFill>
                  <a:schemeClr val="lt2"/>
                </a:solidFill>
              </a:defRPr>
            </a:lvl4pPr>
            <a:lvl5pPr lvl="4" rtl="0" algn="ctr">
              <a:lnSpc>
                <a:spcPct val="100000"/>
              </a:lnSpc>
              <a:spcBef>
                <a:spcPts val="0"/>
              </a:spcBef>
              <a:spcAft>
                <a:spcPts val="0"/>
              </a:spcAft>
              <a:buClr>
                <a:schemeClr val="lt2"/>
              </a:buClr>
              <a:buSzPts val="1400"/>
              <a:buNone/>
              <a:defRPr>
                <a:solidFill>
                  <a:schemeClr val="lt2"/>
                </a:solidFill>
              </a:defRPr>
            </a:lvl5pPr>
            <a:lvl6pPr lvl="5" rtl="0" algn="ctr">
              <a:lnSpc>
                <a:spcPct val="100000"/>
              </a:lnSpc>
              <a:spcBef>
                <a:spcPts val="0"/>
              </a:spcBef>
              <a:spcAft>
                <a:spcPts val="0"/>
              </a:spcAft>
              <a:buClr>
                <a:schemeClr val="lt2"/>
              </a:buClr>
              <a:buSzPts val="1400"/>
              <a:buNone/>
              <a:defRPr>
                <a:solidFill>
                  <a:schemeClr val="lt2"/>
                </a:solidFill>
              </a:defRPr>
            </a:lvl6pPr>
            <a:lvl7pPr lvl="6" rtl="0" algn="ctr">
              <a:lnSpc>
                <a:spcPct val="100000"/>
              </a:lnSpc>
              <a:spcBef>
                <a:spcPts val="0"/>
              </a:spcBef>
              <a:spcAft>
                <a:spcPts val="0"/>
              </a:spcAft>
              <a:buClr>
                <a:schemeClr val="lt2"/>
              </a:buClr>
              <a:buSzPts val="1400"/>
              <a:buNone/>
              <a:defRPr>
                <a:solidFill>
                  <a:schemeClr val="lt2"/>
                </a:solidFill>
              </a:defRPr>
            </a:lvl7pPr>
            <a:lvl8pPr lvl="7" rtl="0" algn="ctr">
              <a:lnSpc>
                <a:spcPct val="100000"/>
              </a:lnSpc>
              <a:spcBef>
                <a:spcPts val="0"/>
              </a:spcBef>
              <a:spcAft>
                <a:spcPts val="0"/>
              </a:spcAft>
              <a:buClr>
                <a:schemeClr val="lt2"/>
              </a:buClr>
              <a:buSzPts val="1400"/>
              <a:buNone/>
              <a:defRPr>
                <a:solidFill>
                  <a:schemeClr val="lt2"/>
                </a:solidFill>
              </a:defRPr>
            </a:lvl8pPr>
            <a:lvl9pPr lvl="8" rtl="0" algn="ctr">
              <a:lnSpc>
                <a:spcPct val="100000"/>
              </a:lnSpc>
              <a:spcBef>
                <a:spcPts val="0"/>
              </a:spcBef>
              <a:spcAft>
                <a:spcPts val="0"/>
              </a:spcAft>
              <a:buClr>
                <a:schemeClr val="lt2"/>
              </a:buClr>
              <a:buSzPts val="1400"/>
              <a:buNone/>
              <a:defRPr>
                <a:solidFill>
                  <a:schemeClr val="lt2"/>
                </a:solidFill>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1">
  <p:cSld name="TITLE_ONLY_2_1">
    <p:spTree>
      <p:nvGrpSpPr>
        <p:cNvPr id="678" name="Shape 678"/>
        <p:cNvGrpSpPr/>
        <p:nvPr/>
      </p:nvGrpSpPr>
      <p:grpSpPr>
        <a:xfrm>
          <a:off x="0" y="0"/>
          <a:ext cx="0" cy="0"/>
          <a:chOff x="0" y="0"/>
          <a:chExt cx="0" cy="0"/>
        </a:xfrm>
      </p:grpSpPr>
      <p:sp>
        <p:nvSpPr>
          <p:cNvPr id="679" name="Google Shape;679;p35"/>
          <p:cNvSpPr/>
          <p:nvPr/>
        </p:nvSpPr>
        <p:spPr>
          <a:xfrm>
            <a:off x="0" y="1500250"/>
            <a:ext cx="4861500" cy="32823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35"/>
          <p:cNvSpPr/>
          <p:nvPr/>
        </p:nvSpPr>
        <p:spPr>
          <a:xfrm>
            <a:off x="3745150" y="1849925"/>
            <a:ext cx="5526900" cy="2504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35"/>
          <p:cNvSpPr txBox="1"/>
          <p:nvPr>
            <p:ph type="title"/>
          </p:nvPr>
        </p:nvSpPr>
        <p:spPr>
          <a:xfrm>
            <a:off x="1191600" y="445000"/>
            <a:ext cx="6760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682" name="Google Shape;682;p35"/>
          <p:cNvGrpSpPr/>
          <p:nvPr/>
        </p:nvGrpSpPr>
        <p:grpSpPr>
          <a:xfrm rot="10800000">
            <a:off x="-60888" y="500005"/>
            <a:ext cx="1180530" cy="462678"/>
            <a:chOff x="8029221" y="500015"/>
            <a:chExt cx="1180530" cy="462678"/>
          </a:xfrm>
        </p:grpSpPr>
        <p:sp>
          <p:nvSpPr>
            <p:cNvPr id="683" name="Google Shape;683;p35"/>
            <p:cNvSpPr/>
            <p:nvPr/>
          </p:nvSpPr>
          <p:spPr>
            <a:xfrm rot="5400000">
              <a:off x="8501610" y="27626"/>
              <a:ext cx="235751" cy="1180530"/>
            </a:xfrm>
            <a:custGeom>
              <a:rect b="b" l="l" r="r" t="t"/>
              <a:pathLst>
                <a:path extrusionOk="0" h="28638" w="5719">
                  <a:moveTo>
                    <a:pt x="3916" y="1"/>
                  </a:moveTo>
                  <a:lnTo>
                    <a:pt x="0" y="5127"/>
                  </a:lnTo>
                  <a:lnTo>
                    <a:pt x="3510" y="9721"/>
                  </a:lnTo>
                  <a:lnTo>
                    <a:pt x="0" y="14316"/>
                  </a:lnTo>
                  <a:lnTo>
                    <a:pt x="3510" y="18911"/>
                  </a:lnTo>
                  <a:lnTo>
                    <a:pt x="0" y="23508"/>
                  </a:lnTo>
                  <a:lnTo>
                    <a:pt x="3916" y="28637"/>
                  </a:lnTo>
                  <a:lnTo>
                    <a:pt x="5312" y="27573"/>
                  </a:lnTo>
                  <a:lnTo>
                    <a:pt x="2208" y="23508"/>
                  </a:lnTo>
                  <a:lnTo>
                    <a:pt x="5718" y="18910"/>
                  </a:lnTo>
                  <a:lnTo>
                    <a:pt x="2208" y="14316"/>
                  </a:lnTo>
                  <a:lnTo>
                    <a:pt x="5718" y="9721"/>
                  </a:lnTo>
                  <a:lnTo>
                    <a:pt x="2208" y="5127"/>
                  </a:lnTo>
                  <a:lnTo>
                    <a:pt x="5311" y="1067"/>
                  </a:lnTo>
                  <a:lnTo>
                    <a:pt x="391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35"/>
            <p:cNvSpPr/>
            <p:nvPr/>
          </p:nvSpPr>
          <p:spPr>
            <a:xfrm rot="5400000">
              <a:off x="8501590" y="254532"/>
              <a:ext cx="235793" cy="1180530"/>
            </a:xfrm>
            <a:custGeom>
              <a:rect b="b" l="l" r="r" t="t"/>
              <a:pathLst>
                <a:path extrusionOk="0" h="28638" w="5720">
                  <a:moveTo>
                    <a:pt x="3919" y="1"/>
                  </a:moveTo>
                  <a:lnTo>
                    <a:pt x="1" y="5127"/>
                  </a:lnTo>
                  <a:lnTo>
                    <a:pt x="3512" y="9721"/>
                  </a:lnTo>
                  <a:lnTo>
                    <a:pt x="2" y="14316"/>
                  </a:lnTo>
                  <a:lnTo>
                    <a:pt x="3512" y="18911"/>
                  </a:lnTo>
                  <a:lnTo>
                    <a:pt x="2" y="23508"/>
                  </a:lnTo>
                  <a:lnTo>
                    <a:pt x="3919" y="28637"/>
                  </a:lnTo>
                  <a:lnTo>
                    <a:pt x="5313" y="27573"/>
                  </a:lnTo>
                  <a:lnTo>
                    <a:pt x="2209" y="23508"/>
                  </a:lnTo>
                  <a:lnTo>
                    <a:pt x="5719" y="18910"/>
                  </a:lnTo>
                  <a:lnTo>
                    <a:pt x="2209" y="14316"/>
                  </a:lnTo>
                  <a:lnTo>
                    <a:pt x="5719" y="9721"/>
                  </a:lnTo>
                  <a:lnTo>
                    <a:pt x="2211" y="5127"/>
                  </a:lnTo>
                  <a:lnTo>
                    <a:pt x="5313" y="1067"/>
                  </a:lnTo>
                  <a:lnTo>
                    <a:pt x="3919"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5" name="Google Shape;685;p35"/>
          <p:cNvGrpSpPr/>
          <p:nvPr/>
        </p:nvGrpSpPr>
        <p:grpSpPr>
          <a:xfrm rot="10800000">
            <a:off x="7975732" y="498215"/>
            <a:ext cx="1173136" cy="466267"/>
            <a:chOff x="8031270" y="500028"/>
            <a:chExt cx="1173136" cy="466267"/>
          </a:xfrm>
        </p:grpSpPr>
        <p:grpSp>
          <p:nvGrpSpPr>
            <p:cNvPr id="686" name="Google Shape;686;p35"/>
            <p:cNvGrpSpPr/>
            <p:nvPr/>
          </p:nvGrpSpPr>
          <p:grpSpPr>
            <a:xfrm>
              <a:off x="8031270" y="680572"/>
              <a:ext cx="1173136" cy="285723"/>
              <a:chOff x="423350" y="-1313925"/>
              <a:chExt cx="834675" cy="203275"/>
            </a:xfrm>
          </p:grpSpPr>
          <p:sp>
            <p:nvSpPr>
              <p:cNvPr id="687" name="Google Shape;687;p35"/>
              <p:cNvSpPr/>
              <p:nvPr/>
            </p:nvSpPr>
            <p:spPr>
              <a:xfrm>
                <a:off x="423350" y="-1313925"/>
                <a:ext cx="57000" cy="54850"/>
              </a:xfrm>
              <a:custGeom>
                <a:rect b="b" l="l" r="r" t="t"/>
                <a:pathLst>
                  <a:path extrusionOk="0" h="2194" w="2280">
                    <a:moveTo>
                      <a:pt x="1184" y="0"/>
                    </a:moveTo>
                    <a:cubicBezTo>
                      <a:pt x="740" y="0"/>
                      <a:pt x="341" y="268"/>
                      <a:pt x="170" y="678"/>
                    </a:cubicBezTo>
                    <a:cubicBezTo>
                      <a:pt x="1" y="1087"/>
                      <a:pt x="95" y="1559"/>
                      <a:pt x="408" y="1873"/>
                    </a:cubicBezTo>
                    <a:cubicBezTo>
                      <a:pt x="618" y="2083"/>
                      <a:pt x="898" y="2194"/>
                      <a:pt x="1183" y="2194"/>
                    </a:cubicBezTo>
                    <a:cubicBezTo>
                      <a:pt x="1325" y="2194"/>
                      <a:pt x="1468" y="2166"/>
                      <a:pt x="1604" y="2110"/>
                    </a:cubicBezTo>
                    <a:cubicBezTo>
                      <a:pt x="2013" y="1941"/>
                      <a:pt x="2280" y="1540"/>
                      <a:pt x="2280" y="1097"/>
                    </a:cubicBezTo>
                    <a:cubicBezTo>
                      <a:pt x="2280" y="491"/>
                      <a:pt x="1789" y="0"/>
                      <a:pt x="118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35"/>
              <p:cNvSpPr/>
              <p:nvPr/>
            </p:nvSpPr>
            <p:spPr>
              <a:xfrm>
                <a:off x="617225" y="-1313925"/>
                <a:ext cx="57025" cy="54850"/>
              </a:xfrm>
              <a:custGeom>
                <a:rect b="b" l="l" r="r" t="t"/>
                <a:pathLst>
                  <a:path extrusionOk="0" h="2194" w="2281">
                    <a:moveTo>
                      <a:pt x="1184" y="0"/>
                    </a:moveTo>
                    <a:cubicBezTo>
                      <a:pt x="741" y="0"/>
                      <a:pt x="340" y="268"/>
                      <a:pt x="171" y="678"/>
                    </a:cubicBezTo>
                    <a:cubicBezTo>
                      <a:pt x="0" y="1087"/>
                      <a:pt x="94" y="1559"/>
                      <a:pt x="408" y="1873"/>
                    </a:cubicBezTo>
                    <a:cubicBezTo>
                      <a:pt x="618" y="2083"/>
                      <a:pt x="898" y="2194"/>
                      <a:pt x="1183" y="2194"/>
                    </a:cubicBezTo>
                    <a:cubicBezTo>
                      <a:pt x="1325" y="2194"/>
                      <a:pt x="1468" y="2166"/>
                      <a:pt x="1603" y="2110"/>
                    </a:cubicBezTo>
                    <a:cubicBezTo>
                      <a:pt x="2013" y="1941"/>
                      <a:pt x="2281" y="1540"/>
                      <a:pt x="2279" y="1097"/>
                    </a:cubicBezTo>
                    <a:cubicBezTo>
                      <a:pt x="2279" y="492"/>
                      <a:pt x="1789" y="0"/>
                      <a:pt x="118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35"/>
              <p:cNvSpPr/>
              <p:nvPr/>
            </p:nvSpPr>
            <p:spPr>
              <a:xfrm>
                <a:off x="811125" y="-1313925"/>
                <a:ext cx="57000" cy="54850"/>
              </a:xfrm>
              <a:custGeom>
                <a:rect b="b" l="l" r="r" t="t"/>
                <a:pathLst>
                  <a:path extrusionOk="0" h="2194" w="2280">
                    <a:moveTo>
                      <a:pt x="1183" y="0"/>
                    </a:moveTo>
                    <a:cubicBezTo>
                      <a:pt x="739" y="0"/>
                      <a:pt x="339" y="268"/>
                      <a:pt x="170" y="678"/>
                    </a:cubicBezTo>
                    <a:cubicBezTo>
                      <a:pt x="0" y="1087"/>
                      <a:pt x="93" y="1559"/>
                      <a:pt x="407" y="1873"/>
                    </a:cubicBezTo>
                    <a:cubicBezTo>
                      <a:pt x="616" y="2083"/>
                      <a:pt x="897" y="2194"/>
                      <a:pt x="1182" y="2194"/>
                    </a:cubicBezTo>
                    <a:cubicBezTo>
                      <a:pt x="1324" y="2194"/>
                      <a:pt x="1466" y="2166"/>
                      <a:pt x="1602" y="2110"/>
                    </a:cubicBezTo>
                    <a:cubicBezTo>
                      <a:pt x="2011" y="1941"/>
                      <a:pt x="2279" y="1540"/>
                      <a:pt x="2279" y="1097"/>
                    </a:cubicBezTo>
                    <a:cubicBezTo>
                      <a:pt x="2279" y="492"/>
                      <a:pt x="1788" y="0"/>
                      <a:pt x="118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35"/>
              <p:cNvSpPr/>
              <p:nvPr/>
            </p:nvSpPr>
            <p:spPr>
              <a:xfrm>
                <a:off x="1004975" y="-1313925"/>
                <a:ext cx="57025" cy="54850"/>
              </a:xfrm>
              <a:custGeom>
                <a:rect b="b" l="l" r="r" t="t"/>
                <a:pathLst>
                  <a:path extrusionOk="0" h="2194" w="2281">
                    <a:moveTo>
                      <a:pt x="1183" y="0"/>
                    </a:moveTo>
                    <a:cubicBezTo>
                      <a:pt x="740" y="0"/>
                      <a:pt x="341" y="268"/>
                      <a:pt x="170" y="678"/>
                    </a:cubicBezTo>
                    <a:cubicBezTo>
                      <a:pt x="1" y="1087"/>
                      <a:pt x="95" y="1559"/>
                      <a:pt x="409" y="1873"/>
                    </a:cubicBezTo>
                    <a:cubicBezTo>
                      <a:pt x="618" y="2083"/>
                      <a:pt x="898" y="2194"/>
                      <a:pt x="1183" y="2194"/>
                    </a:cubicBezTo>
                    <a:cubicBezTo>
                      <a:pt x="1324" y="2194"/>
                      <a:pt x="1467" y="2166"/>
                      <a:pt x="1603" y="2110"/>
                    </a:cubicBezTo>
                    <a:cubicBezTo>
                      <a:pt x="2014" y="1941"/>
                      <a:pt x="2280" y="1540"/>
                      <a:pt x="2280" y="1097"/>
                    </a:cubicBezTo>
                    <a:cubicBezTo>
                      <a:pt x="2280" y="492"/>
                      <a:pt x="1790" y="0"/>
                      <a:pt x="118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35"/>
              <p:cNvSpPr/>
              <p:nvPr/>
            </p:nvSpPr>
            <p:spPr>
              <a:xfrm>
                <a:off x="1201025" y="-1313925"/>
                <a:ext cx="57000" cy="54875"/>
              </a:xfrm>
              <a:custGeom>
                <a:rect b="b" l="l" r="r" t="t"/>
                <a:pathLst>
                  <a:path extrusionOk="0" h="2195" w="2280">
                    <a:moveTo>
                      <a:pt x="1097" y="1"/>
                    </a:moveTo>
                    <a:cubicBezTo>
                      <a:pt x="956" y="1"/>
                      <a:pt x="813" y="28"/>
                      <a:pt x="678" y="84"/>
                    </a:cubicBezTo>
                    <a:cubicBezTo>
                      <a:pt x="267" y="254"/>
                      <a:pt x="0" y="654"/>
                      <a:pt x="0" y="1097"/>
                    </a:cubicBezTo>
                    <a:cubicBezTo>
                      <a:pt x="0" y="1702"/>
                      <a:pt x="491" y="2194"/>
                      <a:pt x="1097" y="2194"/>
                    </a:cubicBezTo>
                    <a:cubicBezTo>
                      <a:pt x="1540" y="2194"/>
                      <a:pt x="1941" y="1926"/>
                      <a:pt x="2110" y="1517"/>
                    </a:cubicBezTo>
                    <a:cubicBezTo>
                      <a:pt x="2280" y="1107"/>
                      <a:pt x="2185" y="635"/>
                      <a:pt x="1872" y="321"/>
                    </a:cubicBezTo>
                    <a:cubicBezTo>
                      <a:pt x="1662" y="112"/>
                      <a:pt x="1382" y="1"/>
                      <a:pt x="10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35"/>
              <p:cNvSpPr/>
              <p:nvPr/>
            </p:nvSpPr>
            <p:spPr>
              <a:xfrm>
                <a:off x="425525" y="-1165525"/>
                <a:ext cx="54825" cy="54875"/>
              </a:xfrm>
              <a:custGeom>
                <a:rect b="b" l="l" r="r" t="t"/>
                <a:pathLst>
                  <a:path extrusionOk="0" h="2195" w="2193">
                    <a:moveTo>
                      <a:pt x="1096" y="1"/>
                    </a:moveTo>
                    <a:cubicBezTo>
                      <a:pt x="491" y="1"/>
                      <a:pt x="0" y="492"/>
                      <a:pt x="0" y="1098"/>
                    </a:cubicBezTo>
                    <a:cubicBezTo>
                      <a:pt x="0" y="1703"/>
                      <a:pt x="491" y="2194"/>
                      <a:pt x="1096" y="2194"/>
                    </a:cubicBezTo>
                    <a:cubicBezTo>
                      <a:pt x="1702" y="2194"/>
                      <a:pt x="2193" y="1703"/>
                      <a:pt x="2193" y="1098"/>
                    </a:cubicBezTo>
                    <a:cubicBezTo>
                      <a:pt x="2193" y="492"/>
                      <a:pt x="1702" y="1"/>
                      <a:pt x="109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35"/>
              <p:cNvSpPr/>
              <p:nvPr/>
            </p:nvSpPr>
            <p:spPr>
              <a:xfrm>
                <a:off x="619400"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2" y="1703"/>
                      <a:pt x="2192" y="1098"/>
                    </a:cubicBezTo>
                    <a:cubicBezTo>
                      <a:pt x="2192" y="492"/>
                      <a:pt x="1702" y="1"/>
                      <a:pt x="10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35"/>
              <p:cNvSpPr/>
              <p:nvPr/>
            </p:nvSpPr>
            <p:spPr>
              <a:xfrm>
                <a:off x="811225" y="-1165550"/>
                <a:ext cx="59000" cy="54850"/>
              </a:xfrm>
              <a:custGeom>
                <a:rect b="b" l="l" r="r" t="t"/>
                <a:pathLst>
                  <a:path extrusionOk="0" h="2194" w="2360">
                    <a:moveTo>
                      <a:pt x="1180" y="1"/>
                    </a:moveTo>
                    <a:cubicBezTo>
                      <a:pt x="1122" y="1"/>
                      <a:pt x="1064" y="5"/>
                      <a:pt x="1005" y="15"/>
                    </a:cubicBezTo>
                    <a:cubicBezTo>
                      <a:pt x="407" y="112"/>
                      <a:pt x="1" y="676"/>
                      <a:pt x="98" y="1274"/>
                    </a:cubicBezTo>
                    <a:cubicBezTo>
                      <a:pt x="185" y="1812"/>
                      <a:pt x="650" y="2194"/>
                      <a:pt x="1178" y="2194"/>
                    </a:cubicBezTo>
                    <a:cubicBezTo>
                      <a:pt x="1236" y="2194"/>
                      <a:pt x="1296" y="2189"/>
                      <a:pt x="1355" y="2179"/>
                    </a:cubicBezTo>
                    <a:cubicBezTo>
                      <a:pt x="1953" y="2083"/>
                      <a:pt x="2359" y="1520"/>
                      <a:pt x="2262" y="922"/>
                    </a:cubicBezTo>
                    <a:cubicBezTo>
                      <a:pt x="2175" y="383"/>
                      <a:pt x="1708" y="1"/>
                      <a:pt x="118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35"/>
              <p:cNvSpPr/>
              <p:nvPr/>
            </p:nvSpPr>
            <p:spPr>
              <a:xfrm>
                <a:off x="1004975" y="-1165525"/>
                <a:ext cx="57025" cy="54850"/>
              </a:xfrm>
              <a:custGeom>
                <a:rect b="b" l="l" r="r" t="t"/>
                <a:pathLst>
                  <a:path extrusionOk="0" h="2194" w="2281">
                    <a:moveTo>
                      <a:pt x="1183" y="1"/>
                    </a:moveTo>
                    <a:cubicBezTo>
                      <a:pt x="740" y="1"/>
                      <a:pt x="341" y="267"/>
                      <a:pt x="170" y="678"/>
                    </a:cubicBezTo>
                    <a:cubicBezTo>
                      <a:pt x="1" y="1087"/>
                      <a:pt x="95" y="1558"/>
                      <a:pt x="409" y="1872"/>
                    </a:cubicBezTo>
                    <a:cubicBezTo>
                      <a:pt x="619" y="2082"/>
                      <a:pt x="899" y="2194"/>
                      <a:pt x="1185" y="2194"/>
                    </a:cubicBezTo>
                    <a:cubicBezTo>
                      <a:pt x="1326" y="2194"/>
                      <a:pt x="1468" y="2166"/>
                      <a:pt x="1603" y="2110"/>
                    </a:cubicBezTo>
                    <a:cubicBezTo>
                      <a:pt x="2014" y="1940"/>
                      <a:pt x="2280" y="1541"/>
                      <a:pt x="2280" y="1098"/>
                    </a:cubicBezTo>
                    <a:cubicBezTo>
                      <a:pt x="2280" y="491"/>
                      <a:pt x="1790" y="1"/>
                      <a:pt x="118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35"/>
              <p:cNvSpPr/>
              <p:nvPr/>
            </p:nvSpPr>
            <p:spPr>
              <a:xfrm>
                <a:off x="1201025"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3" y="1703"/>
                      <a:pt x="2193" y="1098"/>
                    </a:cubicBezTo>
                    <a:cubicBezTo>
                      <a:pt x="2193" y="492"/>
                      <a:pt x="1702" y="1"/>
                      <a:pt x="10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7" name="Google Shape;697;p35"/>
            <p:cNvGrpSpPr/>
            <p:nvPr/>
          </p:nvGrpSpPr>
          <p:grpSpPr>
            <a:xfrm>
              <a:off x="8032839" y="500028"/>
              <a:ext cx="1167022" cy="77167"/>
              <a:chOff x="425525" y="-1165550"/>
              <a:chExt cx="830325" cy="54900"/>
            </a:xfrm>
          </p:grpSpPr>
          <p:sp>
            <p:nvSpPr>
              <p:cNvPr id="698" name="Google Shape;698;p35"/>
              <p:cNvSpPr/>
              <p:nvPr/>
            </p:nvSpPr>
            <p:spPr>
              <a:xfrm>
                <a:off x="425525" y="-1165525"/>
                <a:ext cx="54825" cy="54875"/>
              </a:xfrm>
              <a:custGeom>
                <a:rect b="b" l="l" r="r" t="t"/>
                <a:pathLst>
                  <a:path extrusionOk="0" h="2195" w="2193">
                    <a:moveTo>
                      <a:pt x="1096" y="1"/>
                    </a:moveTo>
                    <a:cubicBezTo>
                      <a:pt x="491" y="1"/>
                      <a:pt x="0" y="492"/>
                      <a:pt x="0" y="1098"/>
                    </a:cubicBezTo>
                    <a:cubicBezTo>
                      <a:pt x="0" y="1703"/>
                      <a:pt x="491" y="2194"/>
                      <a:pt x="1096" y="2194"/>
                    </a:cubicBezTo>
                    <a:cubicBezTo>
                      <a:pt x="1702" y="2194"/>
                      <a:pt x="2193" y="1703"/>
                      <a:pt x="2193" y="1098"/>
                    </a:cubicBezTo>
                    <a:cubicBezTo>
                      <a:pt x="2193" y="492"/>
                      <a:pt x="1702" y="1"/>
                      <a:pt x="109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35"/>
              <p:cNvSpPr/>
              <p:nvPr/>
            </p:nvSpPr>
            <p:spPr>
              <a:xfrm>
                <a:off x="619400"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2" y="1703"/>
                      <a:pt x="2192" y="1098"/>
                    </a:cubicBezTo>
                    <a:cubicBezTo>
                      <a:pt x="2192" y="492"/>
                      <a:pt x="1702" y="1"/>
                      <a:pt x="10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35"/>
              <p:cNvSpPr/>
              <p:nvPr/>
            </p:nvSpPr>
            <p:spPr>
              <a:xfrm>
                <a:off x="811225" y="-1165550"/>
                <a:ext cx="59000" cy="54850"/>
              </a:xfrm>
              <a:custGeom>
                <a:rect b="b" l="l" r="r" t="t"/>
                <a:pathLst>
                  <a:path extrusionOk="0" h="2194" w="2360">
                    <a:moveTo>
                      <a:pt x="1180" y="1"/>
                    </a:moveTo>
                    <a:cubicBezTo>
                      <a:pt x="1122" y="1"/>
                      <a:pt x="1064" y="5"/>
                      <a:pt x="1005" y="15"/>
                    </a:cubicBezTo>
                    <a:cubicBezTo>
                      <a:pt x="407" y="112"/>
                      <a:pt x="1" y="676"/>
                      <a:pt x="98" y="1274"/>
                    </a:cubicBezTo>
                    <a:cubicBezTo>
                      <a:pt x="185" y="1812"/>
                      <a:pt x="650" y="2194"/>
                      <a:pt x="1178" y="2194"/>
                    </a:cubicBezTo>
                    <a:cubicBezTo>
                      <a:pt x="1236" y="2194"/>
                      <a:pt x="1296" y="2189"/>
                      <a:pt x="1355" y="2179"/>
                    </a:cubicBezTo>
                    <a:cubicBezTo>
                      <a:pt x="1953" y="2083"/>
                      <a:pt x="2359" y="1520"/>
                      <a:pt x="2262" y="922"/>
                    </a:cubicBezTo>
                    <a:cubicBezTo>
                      <a:pt x="2175" y="383"/>
                      <a:pt x="1708" y="1"/>
                      <a:pt x="118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35"/>
              <p:cNvSpPr/>
              <p:nvPr/>
            </p:nvSpPr>
            <p:spPr>
              <a:xfrm>
                <a:off x="1004975" y="-1165525"/>
                <a:ext cx="57025" cy="54850"/>
              </a:xfrm>
              <a:custGeom>
                <a:rect b="b" l="l" r="r" t="t"/>
                <a:pathLst>
                  <a:path extrusionOk="0" h="2194" w="2281">
                    <a:moveTo>
                      <a:pt x="1183" y="1"/>
                    </a:moveTo>
                    <a:cubicBezTo>
                      <a:pt x="740" y="1"/>
                      <a:pt x="341" y="267"/>
                      <a:pt x="170" y="678"/>
                    </a:cubicBezTo>
                    <a:cubicBezTo>
                      <a:pt x="1" y="1087"/>
                      <a:pt x="95" y="1558"/>
                      <a:pt x="409" y="1872"/>
                    </a:cubicBezTo>
                    <a:cubicBezTo>
                      <a:pt x="619" y="2082"/>
                      <a:pt x="899" y="2194"/>
                      <a:pt x="1185" y="2194"/>
                    </a:cubicBezTo>
                    <a:cubicBezTo>
                      <a:pt x="1326" y="2194"/>
                      <a:pt x="1468" y="2166"/>
                      <a:pt x="1603" y="2110"/>
                    </a:cubicBezTo>
                    <a:cubicBezTo>
                      <a:pt x="2014" y="1940"/>
                      <a:pt x="2280" y="1541"/>
                      <a:pt x="2280" y="1098"/>
                    </a:cubicBezTo>
                    <a:cubicBezTo>
                      <a:pt x="2280" y="491"/>
                      <a:pt x="1790" y="1"/>
                      <a:pt x="118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35"/>
              <p:cNvSpPr/>
              <p:nvPr/>
            </p:nvSpPr>
            <p:spPr>
              <a:xfrm>
                <a:off x="1201025"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3" y="1703"/>
                      <a:pt x="2193" y="1098"/>
                    </a:cubicBezTo>
                    <a:cubicBezTo>
                      <a:pt x="2193" y="492"/>
                      <a:pt x="1702" y="1"/>
                      <a:pt x="10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703" name="Google Shape;703;p35"/>
          <p:cNvSpPr txBox="1"/>
          <p:nvPr>
            <p:ph idx="2" type="title"/>
          </p:nvPr>
        </p:nvSpPr>
        <p:spPr>
          <a:xfrm>
            <a:off x="4171475" y="2274675"/>
            <a:ext cx="3737100" cy="6657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2"/>
              </a:buClr>
              <a:buSzPts val="1600"/>
              <a:buNone/>
              <a:defRPr sz="1600">
                <a:solidFill>
                  <a:schemeClr val="lt2"/>
                </a:solidFill>
              </a:defRPr>
            </a:lvl1pPr>
            <a:lvl2pPr lvl="1" rtl="0">
              <a:spcBef>
                <a:spcPts val="0"/>
              </a:spcBef>
              <a:spcAft>
                <a:spcPts val="0"/>
              </a:spcAft>
              <a:buClr>
                <a:schemeClr val="lt2"/>
              </a:buClr>
              <a:buSzPts val="1400"/>
              <a:buNone/>
              <a:defRPr sz="1400">
                <a:solidFill>
                  <a:schemeClr val="lt2"/>
                </a:solidFill>
              </a:defRPr>
            </a:lvl2pPr>
            <a:lvl3pPr lvl="2" rtl="0">
              <a:spcBef>
                <a:spcPts val="0"/>
              </a:spcBef>
              <a:spcAft>
                <a:spcPts val="0"/>
              </a:spcAft>
              <a:buClr>
                <a:schemeClr val="lt2"/>
              </a:buClr>
              <a:buSzPts val="1400"/>
              <a:buNone/>
              <a:defRPr sz="1400">
                <a:solidFill>
                  <a:schemeClr val="lt2"/>
                </a:solidFill>
              </a:defRPr>
            </a:lvl3pPr>
            <a:lvl4pPr lvl="3" rtl="0">
              <a:spcBef>
                <a:spcPts val="0"/>
              </a:spcBef>
              <a:spcAft>
                <a:spcPts val="0"/>
              </a:spcAft>
              <a:buClr>
                <a:schemeClr val="lt2"/>
              </a:buClr>
              <a:buSzPts val="1400"/>
              <a:buNone/>
              <a:defRPr sz="1400">
                <a:solidFill>
                  <a:schemeClr val="lt2"/>
                </a:solidFill>
              </a:defRPr>
            </a:lvl4pPr>
            <a:lvl5pPr lvl="4" rtl="0">
              <a:spcBef>
                <a:spcPts val="0"/>
              </a:spcBef>
              <a:spcAft>
                <a:spcPts val="0"/>
              </a:spcAft>
              <a:buClr>
                <a:schemeClr val="lt2"/>
              </a:buClr>
              <a:buSzPts val="1400"/>
              <a:buNone/>
              <a:defRPr sz="1400">
                <a:solidFill>
                  <a:schemeClr val="lt2"/>
                </a:solidFill>
              </a:defRPr>
            </a:lvl5pPr>
            <a:lvl6pPr lvl="5" rtl="0">
              <a:spcBef>
                <a:spcPts val="0"/>
              </a:spcBef>
              <a:spcAft>
                <a:spcPts val="0"/>
              </a:spcAft>
              <a:buClr>
                <a:schemeClr val="lt2"/>
              </a:buClr>
              <a:buSzPts val="1400"/>
              <a:buNone/>
              <a:defRPr sz="1400">
                <a:solidFill>
                  <a:schemeClr val="lt2"/>
                </a:solidFill>
              </a:defRPr>
            </a:lvl6pPr>
            <a:lvl7pPr lvl="6" rtl="0">
              <a:spcBef>
                <a:spcPts val="0"/>
              </a:spcBef>
              <a:spcAft>
                <a:spcPts val="0"/>
              </a:spcAft>
              <a:buClr>
                <a:schemeClr val="lt2"/>
              </a:buClr>
              <a:buSzPts val="1400"/>
              <a:buNone/>
              <a:defRPr sz="1400">
                <a:solidFill>
                  <a:schemeClr val="lt2"/>
                </a:solidFill>
              </a:defRPr>
            </a:lvl7pPr>
            <a:lvl8pPr lvl="7" rtl="0">
              <a:spcBef>
                <a:spcPts val="0"/>
              </a:spcBef>
              <a:spcAft>
                <a:spcPts val="0"/>
              </a:spcAft>
              <a:buClr>
                <a:schemeClr val="lt2"/>
              </a:buClr>
              <a:buSzPts val="1400"/>
              <a:buNone/>
              <a:defRPr sz="1400">
                <a:solidFill>
                  <a:schemeClr val="lt2"/>
                </a:solidFill>
              </a:defRPr>
            </a:lvl8pPr>
            <a:lvl9pPr lvl="8" rtl="0">
              <a:spcBef>
                <a:spcPts val="0"/>
              </a:spcBef>
              <a:spcAft>
                <a:spcPts val="0"/>
              </a:spcAft>
              <a:buClr>
                <a:schemeClr val="lt2"/>
              </a:buClr>
              <a:buSzPts val="1400"/>
              <a:buNone/>
              <a:defRPr sz="1400">
                <a:solidFill>
                  <a:schemeClr val="lt2"/>
                </a:solidFill>
              </a:defRPr>
            </a:lvl9pPr>
          </a:lstStyle>
          <a:p/>
        </p:txBody>
      </p:sp>
      <p:sp>
        <p:nvSpPr>
          <p:cNvPr id="704" name="Google Shape;704;p35"/>
          <p:cNvSpPr txBox="1"/>
          <p:nvPr>
            <p:ph idx="1" type="subTitle"/>
          </p:nvPr>
        </p:nvSpPr>
        <p:spPr>
          <a:xfrm>
            <a:off x="4171522" y="2940734"/>
            <a:ext cx="3737100" cy="966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2"/>
              </a:buClr>
              <a:buSzPts val="1400"/>
              <a:buNone/>
              <a:defRPr sz="1400">
                <a:solidFill>
                  <a:schemeClr val="lt2"/>
                </a:solidFill>
              </a:defRPr>
            </a:lvl1pPr>
            <a:lvl2pPr lvl="1" rtl="0">
              <a:lnSpc>
                <a:spcPct val="100000"/>
              </a:lnSpc>
              <a:spcBef>
                <a:spcPts val="0"/>
              </a:spcBef>
              <a:spcAft>
                <a:spcPts val="0"/>
              </a:spcAft>
              <a:buClr>
                <a:schemeClr val="lt2"/>
              </a:buClr>
              <a:buSzPts val="1400"/>
              <a:buNone/>
              <a:defRPr>
                <a:solidFill>
                  <a:schemeClr val="lt2"/>
                </a:solidFill>
              </a:defRPr>
            </a:lvl2pPr>
            <a:lvl3pPr lvl="2" rtl="0">
              <a:lnSpc>
                <a:spcPct val="100000"/>
              </a:lnSpc>
              <a:spcBef>
                <a:spcPts val="0"/>
              </a:spcBef>
              <a:spcAft>
                <a:spcPts val="0"/>
              </a:spcAft>
              <a:buClr>
                <a:schemeClr val="lt2"/>
              </a:buClr>
              <a:buSzPts val="1400"/>
              <a:buNone/>
              <a:defRPr>
                <a:solidFill>
                  <a:schemeClr val="lt2"/>
                </a:solidFill>
              </a:defRPr>
            </a:lvl3pPr>
            <a:lvl4pPr lvl="3" rtl="0">
              <a:lnSpc>
                <a:spcPct val="100000"/>
              </a:lnSpc>
              <a:spcBef>
                <a:spcPts val="0"/>
              </a:spcBef>
              <a:spcAft>
                <a:spcPts val="0"/>
              </a:spcAft>
              <a:buClr>
                <a:schemeClr val="lt2"/>
              </a:buClr>
              <a:buSzPts val="1400"/>
              <a:buNone/>
              <a:defRPr>
                <a:solidFill>
                  <a:schemeClr val="lt2"/>
                </a:solidFill>
              </a:defRPr>
            </a:lvl4pPr>
            <a:lvl5pPr lvl="4" rtl="0">
              <a:lnSpc>
                <a:spcPct val="100000"/>
              </a:lnSpc>
              <a:spcBef>
                <a:spcPts val="0"/>
              </a:spcBef>
              <a:spcAft>
                <a:spcPts val="0"/>
              </a:spcAft>
              <a:buClr>
                <a:schemeClr val="lt2"/>
              </a:buClr>
              <a:buSzPts val="1400"/>
              <a:buNone/>
              <a:defRPr>
                <a:solidFill>
                  <a:schemeClr val="lt2"/>
                </a:solidFill>
              </a:defRPr>
            </a:lvl5pPr>
            <a:lvl6pPr lvl="5" rtl="0">
              <a:lnSpc>
                <a:spcPct val="100000"/>
              </a:lnSpc>
              <a:spcBef>
                <a:spcPts val="0"/>
              </a:spcBef>
              <a:spcAft>
                <a:spcPts val="0"/>
              </a:spcAft>
              <a:buClr>
                <a:schemeClr val="lt2"/>
              </a:buClr>
              <a:buSzPts val="1400"/>
              <a:buNone/>
              <a:defRPr>
                <a:solidFill>
                  <a:schemeClr val="lt2"/>
                </a:solidFill>
              </a:defRPr>
            </a:lvl6pPr>
            <a:lvl7pPr lvl="6" rtl="0">
              <a:lnSpc>
                <a:spcPct val="100000"/>
              </a:lnSpc>
              <a:spcBef>
                <a:spcPts val="0"/>
              </a:spcBef>
              <a:spcAft>
                <a:spcPts val="0"/>
              </a:spcAft>
              <a:buClr>
                <a:schemeClr val="lt2"/>
              </a:buClr>
              <a:buSzPts val="1400"/>
              <a:buNone/>
              <a:defRPr>
                <a:solidFill>
                  <a:schemeClr val="lt2"/>
                </a:solidFill>
              </a:defRPr>
            </a:lvl7pPr>
            <a:lvl8pPr lvl="7" rtl="0">
              <a:lnSpc>
                <a:spcPct val="100000"/>
              </a:lnSpc>
              <a:spcBef>
                <a:spcPts val="0"/>
              </a:spcBef>
              <a:spcAft>
                <a:spcPts val="0"/>
              </a:spcAft>
              <a:buClr>
                <a:schemeClr val="lt2"/>
              </a:buClr>
              <a:buSzPts val="1400"/>
              <a:buNone/>
              <a:defRPr>
                <a:solidFill>
                  <a:schemeClr val="lt2"/>
                </a:solidFill>
              </a:defRPr>
            </a:lvl8pPr>
            <a:lvl9pPr lvl="8" rtl="0">
              <a:lnSpc>
                <a:spcPct val="100000"/>
              </a:lnSpc>
              <a:spcBef>
                <a:spcPts val="0"/>
              </a:spcBef>
              <a:spcAft>
                <a:spcPts val="0"/>
              </a:spcAft>
              <a:buClr>
                <a:schemeClr val="lt2"/>
              </a:buClr>
              <a:buSzPts val="1400"/>
              <a:buNone/>
              <a:defRPr>
                <a:solidFill>
                  <a:schemeClr val="lt2"/>
                </a:solidFill>
              </a:defRPr>
            </a:lvl9pPr>
          </a:lstStyle>
          <a:p/>
        </p:txBody>
      </p:sp>
      <p:sp>
        <p:nvSpPr>
          <p:cNvPr id="705" name="Google Shape;705;p35"/>
          <p:cNvSpPr/>
          <p:nvPr/>
        </p:nvSpPr>
        <p:spPr>
          <a:xfrm>
            <a:off x="8247224" y="2786075"/>
            <a:ext cx="1663821" cy="3327429"/>
          </a:xfrm>
          <a:custGeom>
            <a:rect b="b" l="l" r="r" t="t"/>
            <a:pathLst>
              <a:path extrusionOk="0" h="46981" w="23492">
                <a:moveTo>
                  <a:pt x="23491" y="0"/>
                </a:moveTo>
                <a:cubicBezTo>
                  <a:pt x="10539" y="0"/>
                  <a:pt x="0" y="10536"/>
                  <a:pt x="0" y="23490"/>
                </a:cubicBezTo>
                <a:cubicBezTo>
                  <a:pt x="0" y="36443"/>
                  <a:pt x="10539" y="46980"/>
                  <a:pt x="23491" y="46980"/>
                </a:cubicBezTo>
                <a:lnTo>
                  <a:pt x="23491" y="42791"/>
                </a:lnTo>
                <a:cubicBezTo>
                  <a:pt x="12849" y="42791"/>
                  <a:pt x="4191" y="34133"/>
                  <a:pt x="4191" y="23490"/>
                </a:cubicBezTo>
                <a:cubicBezTo>
                  <a:pt x="4191" y="12848"/>
                  <a:pt x="12849" y="4189"/>
                  <a:pt x="23491" y="4189"/>
                </a:cubicBezTo>
                <a:lnTo>
                  <a:pt x="2349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2">
  <p:cSld name="TITLE_ONLY_2_1_1">
    <p:spTree>
      <p:nvGrpSpPr>
        <p:cNvPr id="706" name="Shape 706"/>
        <p:cNvGrpSpPr/>
        <p:nvPr/>
      </p:nvGrpSpPr>
      <p:grpSpPr>
        <a:xfrm>
          <a:off x="0" y="0"/>
          <a:ext cx="0" cy="0"/>
          <a:chOff x="0" y="0"/>
          <a:chExt cx="0" cy="0"/>
        </a:xfrm>
      </p:grpSpPr>
      <p:sp>
        <p:nvSpPr>
          <p:cNvPr id="707" name="Google Shape;707;p36"/>
          <p:cNvSpPr txBox="1"/>
          <p:nvPr>
            <p:ph type="title"/>
          </p:nvPr>
        </p:nvSpPr>
        <p:spPr>
          <a:xfrm>
            <a:off x="1191600" y="445000"/>
            <a:ext cx="6760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08" name="Google Shape;708;p36"/>
          <p:cNvSpPr txBox="1"/>
          <p:nvPr>
            <p:ph idx="1" type="subTitle"/>
          </p:nvPr>
        </p:nvSpPr>
        <p:spPr>
          <a:xfrm>
            <a:off x="2845050" y="1822625"/>
            <a:ext cx="3453900" cy="966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709" name="Google Shape;709;p36"/>
          <p:cNvSpPr/>
          <p:nvPr/>
        </p:nvSpPr>
        <p:spPr>
          <a:xfrm rot="-5400000">
            <a:off x="704477" y="497951"/>
            <a:ext cx="466792" cy="466792"/>
          </a:xfrm>
          <a:custGeom>
            <a:rect b="b" l="l" r="r" t="t"/>
            <a:pathLst>
              <a:path extrusionOk="0" h="14866" w="14866">
                <a:moveTo>
                  <a:pt x="7433" y="3197"/>
                </a:moveTo>
                <a:cubicBezTo>
                  <a:pt x="9768" y="3197"/>
                  <a:pt x="11669" y="5098"/>
                  <a:pt x="11669" y="7433"/>
                </a:cubicBezTo>
                <a:cubicBezTo>
                  <a:pt x="11669" y="9768"/>
                  <a:pt x="9768" y="11669"/>
                  <a:pt x="7433" y="11669"/>
                </a:cubicBezTo>
                <a:cubicBezTo>
                  <a:pt x="5098" y="11669"/>
                  <a:pt x="3197" y="9768"/>
                  <a:pt x="3197" y="7433"/>
                </a:cubicBezTo>
                <a:cubicBezTo>
                  <a:pt x="3197" y="5096"/>
                  <a:pt x="5098" y="3197"/>
                  <a:pt x="7433" y="3197"/>
                </a:cubicBezTo>
                <a:close/>
                <a:moveTo>
                  <a:pt x="7433" y="1"/>
                </a:moveTo>
                <a:cubicBezTo>
                  <a:pt x="3334" y="1"/>
                  <a:pt x="1" y="3336"/>
                  <a:pt x="1" y="7433"/>
                </a:cubicBezTo>
                <a:cubicBezTo>
                  <a:pt x="1" y="11532"/>
                  <a:pt x="3334" y="14865"/>
                  <a:pt x="7433" y="14865"/>
                </a:cubicBezTo>
                <a:cubicBezTo>
                  <a:pt x="11531" y="14865"/>
                  <a:pt x="14865" y="11532"/>
                  <a:pt x="14865" y="7433"/>
                </a:cubicBezTo>
                <a:cubicBezTo>
                  <a:pt x="14865" y="3336"/>
                  <a:pt x="11532" y="1"/>
                  <a:pt x="743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36"/>
          <p:cNvSpPr/>
          <p:nvPr/>
        </p:nvSpPr>
        <p:spPr>
          <a:xfrm rot="-5400000">
            <a:off x="193777" y="497951"/>
            <a:ext cx="466792" cy="466792"/>
          </a:xfrm>
          <a:custGeom>
            <a:rect b="b" l="l" r="r" t="t"/>
            <a:pathLst>
              <a:path extrusionOk="0" h="14866" w="14866">
                <a:moveTo>
                  <a:pt x="7433" y="3197"/>
                </a:moveTo>
                <a:cubicBezTo>
                  <a:pt x="9768" y="3197"/>
                  <a:pt x="11669" y="5098"/>
                  <a:pt x="11669" y="7433"/>
                </a:cubicBezTo>
                <a:cubicBezTo>
                  <a:pt x="11669" y="9768"/>
                  <a:pt x="9768" y="11669"/>
                  <a:pt x="7433" y="11669"/>
                </a:cubicBezTo>
                <a:cubicBezTo>
                  <a:pt x="5098" y="11669"/>
                  <a:pt x="3197" y="9768"/>
                  <a:pt x="3197" y="7433"/>
                </a:cubicBezTo>
                <a:cubicBezTo>
                  <a:pt x="3197" y="5096"/>
                  <a:pt x="5098" y="3197"/>
                  <a:pt x="7433" y="3197"/>
                </a:cubicBezTo>
                <a:close/>
                <a:moveTo>
                  <a:pt x="7433" y="1"/>
                </a:moveTo>
                <a:cubicBezTo>
                  <a:pt x="3334" y="1"/>
                  <a:pt x="1" y="3336"/>
                  <a:pt x="1" y="7433"/>
                </a:cubicBezTo>
                <a:cubicBezTo>
                  <a:pt x="1" y="11532"/>
                  <a:pt x="3334" y="14865"/>
                  <a:pt x="7433" y="14865"/>
                </a:cubicBezTo>
                <a:cubicBezTo>
                  <a:pt x="11531" y="14865"/>
                  <a:pt x="14865" y="11532"/>
                  <a:pt x="14865" y="7433"/>
                </a:cubicBezTo>
                <a:cubicBezTo>
                  <a:pt x="14865" y="3336"/>
                  <a:pt x="11532" y="1"/>
                  <a:pt x="743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36"/>
          <p:cNvSpPr/>
          <p:nvPr/>
        </p:nvSpPr>
        <p:spPr>
          <a:xfrm rot="-5400000">
            <a:off x="-316923" y="497951"/>
            <a:ext cx="466792" cy="466792"/>
          </a:xfrm>
          <a:custGeom>
            <a:rect b="b" l="l" r="r" t="t"/>
            <a:pathLst>
              <a:path extrusionOk="0" h="14866" w="14866">
                <a:moveTo>
                  <a:pt x="7433" y="3197"/>
                </a:moveTo>
                <a:cubicBezTo>
                  <a:pt x="9768" y="3197"/>
                  <a:pt x="11669" y="5098"/>
                  <a:pt x="11669" y="7433"/>
                </a:cubicBezTo>
                <a:cubicBezTo>
                  <a:pt x="11669" y="9768"/>
                  <a:pt x="9768" y="11669"/>
                  <a:pt x="7433" y="11669"/>
                </a:cubicBezTo>
                <a:cubicBezTo>
                  <a:pt x="5098" y="11669"/>
                  <a:pt x="3197" y="9768"/>
                  <a:pt x="3197" y="7433"/>
                </a:cubicBezTo>
                <a:cubicBezTo>
                  <a:pt x="3197" y="5096"/>
                  <a:pt x="5098" y="3197"/>
                  <a:pt x="7433" y="3197"/>
                </a:cubicBezTo>
                <a:close/>
                <a:moveTo>
                  <a:pt x="7433" y="1"/>
                </a:moveTo>
                <a:cubicBezTo>
                  <a:pt x="3334" y="1"/>
                  <a:pt x="1" y="3336"/>
                  <a:pt x="1" y="7433"/>
                </a:cubicBezTo>
                <a:cubicBezTo>
                  <a:pt x="1" y="11532"/>
                  <a:pt x="3334" y="14865"/>
                  <a:pt x="7433" y="14865"/>
                </a:cubicBezTo>
                <a:cubicBezTo>
                  <a:pt x="11531" y="14865"/>
                  <a:pt x="14865" y="11532"/>
                  <a:pt x="14865" y="7433"/>
                </a:cubicBezTo>
                <a:cubicBezTo>
                  <a:pt x="14865" y="3336"/>
                  <a:pt x="11532" y="1"/>
                  <a:pt x="743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12" name="Google Shape;712;p36"/>
          <p:cNvGrpSpPr/>
          <p:nvPr/>
        </p:nvGrpSpPr>
        <p:grpSpPr>
          <a:xfrm>
            <a:off x="8402078" y="123460"/>
            <a:ext cx="494184" cy="3160979"/>
            <a:chOff x="3250475" y="-1758600"/>
            <a:chExt cx="234700" cy="1501225"/>
          </a:xfrm>
        </p:grpSpPr>
        <p:sp>
          <p:nvSpPr>
            <p:cNvPr id="713" name="Google Shape;713;p36"/>
            <p:cNvSpPr/>
            <p:nvPr/>
          </p:nvSpPr>
          <p:spPr>
            <a:xfrm>
              <a:off x="3250550" y="-1758600"/>
              <a:ext cx="234625" cy="234625"/>
            </a:xfrm>
            <a:custGeom>
              <a:rect b="b" l="l" r="r" t="t"/>
              <a:pathLst>
                <a:path extrusionOk="0" h="9385" w="9385">
                  <a:moveTo>
                    <a:pt x="8497" y="0"/>
                  </a:moveTo>
                  <a:lnTo>
                    <a:pt x="1" y="8497"/>
                  </a:lnTo>
                  <a:lnTo>
                    <a:pt x="888" y="9385"/>
                  </a:lnTo>
                  <a:lnTo>
                    <a:pt x="9385" y="888"/>
                  </a:lnTo>
                  <a:lnTo>
                    <a:pt x="84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36"/>
            <p:cNvSpPr/>
            <p:nvPr/>
          </p:nvSpPr>
          <p:spPr>
            <a:xfrm>
              <a:off x="3250475" y="-1653125"/>
              <a:ext cx="234675" cy="234650"/>
            </a:xfrm>
            <a:custGeom>
              <a:rect b="b" l="l" r="r" t="t"/>
              <a:pathLst>
                <a:path extrusionOk="0" h="9386" w="9387">
                  <a:moveTo>
                    <a:pt x="8497" y="1"/>
                  </a:moveTo>
                  <a:lnTo>
                    <a:pt x="1" y="8498"/>
                  </a:lnTo>
                  <a:lnTo>
                    <a:pt x="890" y="9385"/>
                  </a:lnTo>
                  <a:lnTo>
                    <a:pt x="9387" y="889"/>
                  </a:lnTo>
                  <a:lnTo>
                    <a:pt x="849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36"/>
            <p:cNvSpPr/>
            <p:nvPr/>
          </p:nvSpPr>
          <p:spPr>
            <a:xfrm>
              <a:off x="3250550" y="-1547500"/>
              <a:ext cx="234625" cy="234625"/>
            </a:xfrm>
            <a:custGeom>
              <a:rect b="b" l="l" r="r" t="t"/>
              <a:pathLst>
                <a:path extrusionOk="0" h="9385" w="9385">
                  <a:moveTo>
                    <a:pt x="8497" y="0"/>
                  </a:moveTo>
                  <a:lnTo>
                    <a:pt x="1" y="8497"/>
                  </a:lnTo>
                  <a:lnTo>
                    <a:pt x="888" y="9385"/>
                  </a:lnTo>
                  <a:lnTo>
                    <a:pt x="9385" y="888"/>
                  </a:lnTo>
                  <a:lnTo>
                    <a:pt x="84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36"/>
            <p:cNvSpPr/>
            <p:nvPr/>
          </p:nvSpPr>
          <p:spPr>
            <a:xfrm>
              <a:off x="3250475" y="-1442025"/>
              <a:ext cx="234675" cy="234650"/>
            </a:xfrm>
            <a:custGeom>
              <a:rect b="b" l="l" r="r" t="t"/>
              <a:pathLst>
                <a:path extrusionOk="0" h="9386" w="9387">
                  <a:moveTo>
                    <a:pt x="8497" y="1"/>
                  </a:moveTo>
                  <a:lnTo>
                    <a:pt x="1" y="8497"/>
                  </a:lnTo>
                  <a:lnTo>
                    <a:pt x="890" y="9385"/>
                  </a:lnTo>
                  <a:lnTo>
                    <a:pt x="9387" y="888"/>
                  </a:lnTo>
                  <a:lnTo>
                    <a:pt x="849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36"/>
            <p:cNvSpPr/>
            <p:nvPr/>
          </p:nvSpPr>
          <p:spPr>
            <a:xfrm>
              <a:off x="3250550" y="-1336425"/>
              <a:ext cx="234625" cy="234650"/>
            </a:xfrm>
            <a:custGeom>
              <a:rect b="b" l="l" r="r" t="t"/>
              <a:pathLst>
                <a:path extrusionOk="0" h="9386" w="9385">
                  <a:moveTo>
                    <a:pt x="8497" y="1"/>
                  </a:moveTo>
                  <a:lnTo>
                    <a:pt x="1" y="8497"/>
                  </a:lnTo>
                  <a:lnTo>
                    <a:pt x="888" y="9385"/>
                  </a:lnTo>
                  <a:lnTo>
                    <a:pt x="9385" y="889"/>
                  </a:lnTo>
                  <a:lnTo>
                    <a:pt x="849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36"/>
            <p:cNvSpPr/>
            <p:nvPr/>
          </p:nvSpPr>
          <p:spPr>
            <a:xfrm>
              <a:off x="3250550" y="-1230850"/>
              <a:ext cx="234625" cy="234625"/>
            </a:xfrm>
            <a:custGeom>
              <a:rect b="b" l="l" r="r" t="t"/>
              <a:pathLst>
                <a:path extrusionOk="0" h="9385" w="9385">
                  <a:moveTo>
                    <a:pt x="8497" y="0"/>
                  </a:moveTo>
                  <a:lnTo>
                    <a:pt x="1" y="8496"/>
                  </a:lnTo>
                  <a:lnTo>
                    <a:pt x="888" y="9385"/>
                  </a:lnTo>
                  <a:lnTo>
                    <a:pt x="9385" y="888"/>
                  </a:lnTo>
                  <a:lnTo>
                    <a:pt x="84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36"/>
            <p:cNvSpPr/>
            <p:nvPr/>
          </p:nvSpPr>
          <p:spPr>
            <a:xfrm>
              <a:off x="3250525" y="-1125400"/>
              <a:ext cx="234625" cy="234675"/>
            </a:xfrm>
            <a:custGeom>
              <a:rect b="b" l="l" r="r" t="t"/>
              <a:pathLst>
                <a:path extrusionOk="0" h="9387" w="9385">
                  <a:moveTo>
                    <a:pt x="8497" y="0"/>
                  </a:moveTo>
                  <a:lnTo>
                    <a:pt x="0" y="8497"/>
                  </a:lnTo>
                  <a:lnTo>
                    <a:pt x="888" y="9386"/>
                  </a:lnTo>
                  <a:lnTo>
                    <a:pt x="9385" y="890"/>
                  </a:lnTo>
                  <a:lnTo>
                    <a:pt x="84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36"/>
            <p:cNvSpPr/>
            <p:nvPr/>
          </p:nvSpPr>
          <p:spPr>
            <a:xfrm>
              <a:off x="3250550" y="-1019775"/>
              <a:ext cx="234625" cy="234650"/>
            </a:xfrm>
            <a:custGeom>
              <a:rect b="b" l="l" r="r" t="t"/>
              <a:pathLst>
                <a:path extrusionOk="0" h="9386" w="9385">
                  <a:moveTo>
                    <a:pt x="8497" y="1"/>
                  </a:moveTo>
                  <a:lnTo>
                    <a:pt x="1" y="8496"/>
                  </a:lnTo>
                  <a:lnTo>
                    <a:pt x="888" y="9385"/>
                  </a:lnTo>
                  <a:lnTo>
                    <a:pt x="9385" y="889"/>
                  </a:lnTo>
                  <a:lnTo>
                    <a:pt x="849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36"/>
            <p:cNvSpPr/>
            <p:nvPr/>
          </p:nvSpPr>
          <p:spPr>
            <a:xfrm>
              <a:off x="3250525" y="-914300"/>
              <a:ext cx="234625" cy="234675"/>
            </a:xfrm>
            <a:custGeom>
              <a:rect b="b" l="l" r="r" t="t"/>
              <a:pathLst>
                <a:path extrusionOk="0" h="9387" w="9385">
                  <a:moveTo>
                    <a:pt x="8497" y="0"/>
                  </a:moveTo>
                  <a:lnTo>
                    <a:pt x="0" y="8497"/>
                  </a:lnTo>
                  <a:lnTo>
                    <a:pt x="888" y="9386"/>
                  </a:lnTo>
                  <a:lnTo>
                    <a:pt x="9385" y="889"/>
                  </a:lnTo>
                  <a:lnTo>
                    <a:pt x="84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36"/>
            <p:cNvSpPr/>
            <p:nvPr/>
          </p:nvSpPr>
          <p:spPr>
            <a:xfrm>
              <a:off x="3250550" y="-808675"/>
              <a:ext cx="234625" cy="234650"/>
            </a:xfrm>
            <a:custGeom>
              <a:rect b="b" l="l" r="r" t="t"/>
              <a:pathLst>
                <a:path extrusionOk="0" h="9386" w="9385">
                  <a:moveTo>
                    <a:pt x="8497" y="1"/>
                  </a:moveTo>
                  <a:lnTo>
                    <a:pt x="1" y="8497"/>
                  </a:lnTo>
                  <a:lnTo>
                    <a:pt x="888" y="9385"/>
                  </a:lnTo>
                  <a:lnTo>
                    <a:pt x="9385" y="888"/>
                  </a:lnTo>
                  <a:lnTo>
                    <a:pt x="849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36"/>
            <p:cNvSpPr/>
            <p:nvPr/>
          </p:nvSpPr>
          <p:spPr>
            <a:xfrm>
              <a:off x="3250525" y="-703225"/>
              <a:ext cx="234625" cy="234675"/>
            </a:xfrm>
            <a:custGeom>
              <a:rect b="b" l="l" r="r" t="t"/>
              <a:pathLst>
                <a:path extrusionOk="0" h="9387" w="9385">
                  <a:moveTo>
                    <a:pt x="8497" y="1"/>
                  </a:moveTo>
                  <a:lnTo>
                    <a:pt x="0" y="8497"/>
                  </a:lnTo>
                  <a:lnTo>
                    <a:pt x="889" y="9387"/>
                  </a:lnTo>
                  <a:lnTo>
                    <a:pt x="9385" y="890"/>
                  </a:lnTo>
                  <a:lnTo>
                    <a:pt x="849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36"/>
            <p:cNvSpPr/>
            <p:nvPr/>
          </p:nvSpPr>
          <p:spPr>
            <a:xfrm>
              <a:off x="3250550" y="-597575"/>
              <a:ext cx="234625" cy="234625"/>
            </a:xfrm>
            <a:custGeom>
              <a:rect b="b" l="l" r="r" t="t"/>
              <a:pathLst>
                <a:path extrusionOk="0" h="9385" w="9385">
                  <a:moveTo>
                    <a:pt x="8497" y="0"/>
                  </a:moveTo>
                  <a:lnTo>
                    <a:pt x="1" y="8497"/>
                  </a:lnTo>
                  <a:lnTo>
                    <a:pt x="888" y="9385"/>
                  </a:lnTo>
                  <a:lnTo>
                    <a:pt x="9385" y="888"/>
                  </a:lnTo>
                  <a:lnTo>
                    <a:pt x="84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36"/>
            <p:cNvSpPr/>
            <p:nvPr/>
          </p:nvSpPr>
          <p:spPr>
            <a:xfrm>
              <a:off x="3250550" y="-492050"/>
              <a:ext cx="234625" cy="234675"/>
            </a:xfrm>
            <a:custGeom>
              <a:rect b="b" l="l" r="r" t="t"/>
              <a:pathLst>
                <a:path extrusionOk="0" h="9387" w="9385">
                  <a:moveTo>
                    <a:pt x="8497" y="0"/>
                  </a:moveTo>
                  <a:lnTo>
                    <a:pt x="1" y="8497"/>
                  </a:lnTo>
                  <a:lnTo>
                    <a:pt x="888" y="9386"/>
                  </a:lnTo>
                  <a:lnTo>
                    <a:pt x="9385" y="890"/>
                  </a:lnTo>
                  <a:lnTo>
                    <a:pt x="84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 Credits">
  <p:cSld name="TITLE_2">
    <p:spTree>
      <p:nvGrpSpPr>
        <p:cNvPr id="726" name="Shape 726"/>
        <p:cNvGrpSpPr/>
        <p:nvPr/>
      </p:nvGrpSpPr>
      <p:grpSpPr>
        <a:xfrm>
          <a:off x="0" y="0"/>
          <a:ext cx="0" cy="0"/>
          <a:chOff x="0" y="0"/>
          <a:chExt cx="0" cy="0"/>
        </a:xfrm>
      </p:grpSpPr>
      <p:sp>
        <p:nvSpPr>
          <p:cNvPr id="727" name="Google Shape;727;p37"/>
          <p:cNvSpPr/>
          <p:nvPr/>
        </p:nvSpPr>
        <p:spPr>
          <a:xfrm>
            <a:off x="193293" y="1003450"/>
            <a:ext cx="8757415" cy="3948371"/>
          </a:xfrm>
          <a:custGeom>
            <a:rect b="b" l="l" r="r" t="t"/>
            <a:pathLst>
              <a:path extrusionOk="0" h="38252" w="66334">
                <a:moveTo>
                  <a:pt x="0" y="1"/>
                </a:moveTo>
                <a:lnTo>
                  <a:pt x="0" y="38251"/>
                </a:lnTo>
                <a:lnTo>
                  <a:pt x="66334" y="38251"/>
                </a:lnTo>
                <a:lnTo>
                  <a:pt x="66334" y="1"/>
                </a:ln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2"/>
              </a:solidFill>
            </a:endParaRPr>
          </a:p>
        </p:txBody>
      </p:sp>
      <p:sp>
        <p:nvSpPr>
          <p:cNvPr id="728" name="Google Shape;728;p37"/>
          <p:cNvSpPr txBox="1"/>
          <p:nvPr>
            <p:ph type="ctrTitle"/>
          </p:nvPr>
        </p:nvSpPr>
        <p:spPr>
          <a:xfrm>
            <a:off x="869600" y="1270498"/>
            <a:ext cx="4248900" cy="1223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2"/>
              </a:buClr>
              <a:buSzPts val="3600"/>
              <a:buNone/>
              <a:defRPr sz="3600">
                <a:solidFill>
                  <a:schemeClr val="lt2"/>
                </a:solidFill>
              </a:defRPr>
            </a:lvl1pPr>
            <a:lvl2pPr lvl="1" rtl="0" algn="ctr">
              <a:spcBef>
                <a:spcPts val="0"/>
              </a:spcBef>
              <a:spcAft>
                <a:spcPts val="0"/>
              </a:spcAft>
              <a:buClr>
                <a:schemeClr val="lt2"/>
              </a:buClr>
              <a:buSzPts val="3600"/>
              <a:buNone/>
              <a:defRPr sz="3600">
                <a:solidFill>
                  <a:schemeClr val="lt2"/>
                </a:solidFill>
              </a:defRPr>
            </a:lvl2pPr>
            <a:lvl3pPr lvl="2" rtl="0" algn="ctr">
              <a:spcBef>
                <a:spcPts val="0"/>
              </a:spcBef>
              <a:spcAft>
                <a:spcPts val="0"/>
              </a:spcAft>
              <a:buClr>
                <a:schemeClr val="lt2"/>
              </a:buClr>
              <a:buSzPts val="3600"/>
              <a:buNone/>
              <a:defRPr sz="3600">
                <a:solidFill>
                  <a:schemeClr val="lt2"/>
                </a:solidFill>
              </a:defRPr>
            </a:lvl3pPr>
            <a:lvl4pPr lvl="3" rtl="0" algn="ctr">
              <a:spcBef>
                <a:spcPts val="0"/>
              </a:spcBef>
              <a:spcAft>
                <a:spcPts val="0"/>
              </a:spcAft>
              <a:buClr>
                <a:schemeClr val="lt2"/>
              </a:buClr>
              <a:buSzPts val="3600"/>
              <a:buNone/>
              <a:defRPr sz="3600">
                <a:solidFill>
                  <a:schemeClr val="lt2"/>
                </a:solidFill>
              </a:defRPr>
            </a:lvl4pPr>
            <a:lvl5pPr lvl="4" rtl="0" algn="ctr">
              <a:spcBef>
                <a:spcPts val="0"/>
              </a:spcBef>
              <a:spcAft>
                <a:spcPts val="0"/>
              </a:spcAft>
              <a:buClr>
                <a:schemeClr val="lt2"/>
              </a:buClr>
              <a:buSzPts val="3600"/>
              <a:buNone/>
              <a:defRPr sz="3600">
                <a:solidFill>
                  <a:schemeClr val="lt2"/>
                </a:solidFill>
              </a:defRPr>
            </a:lvl5pPr>
            <a:lvl6pPr lvl="5" rtl="0" algn="ctr">
              <a:spcBef>
                <a:spcPts val="0"/>
              </a:spcBef>
              <a:spcAft>
                <a:spcPts val="0"/>
              </a:spcAft>
              <a:buClr>
                <a:schemeClr val="lt2"/>
              </a:buClr>
              <a:buSzPts val="3600"/>
              <a:buNone/>
              <a:defRPr sz="3600">
                <a:solidFill>
                  <a:schemeClr val="lt2"/>
                </a:solidFill>
              </a:defRPr>
            </a:lvl6pPr>
            <a:lvl7pPr lvl="6" rtl="0" algn="ctr">
              <a:spcBef>
                <a:spcPts val="0"/>
              </a:spcBef>
              <a:spcAft>
                <a:spcPts val="0"/>
              </a:spcAft>
              <a:buClr>
                <a:schemeClr val="lt2"/>
              </a:buClr>
              <a:buSzPts val="3600"/>
              <a:buNone/>
              <a:defRPr sz="3600">
                <a:solidFill>
                  <a:schemeClr val="lt2"/>
                </a:solidFill>
              </a:defRPr>
            </a:lvl7pPr>
            <a:lvl8pPr lvl="7" rtl="0" algn="ctr">
              <a:spcBef>
                <a:spcPts val="0"/>
              </a:spcBef>
              <a:spcAft>
                <a:spcPts val="0"/>
              </a:spcAft>
              <a:buClr>
                <a:schemeClr val="lt2"/>
              </a:buClr>
              <a:buSzPts val="3600"/>
              <a:buNone/>
              <a:defRPr sz="3600">
                <a:solidFill>
                  <a:schemeClr val="lt2"/>
                </a:solidFill>
              </a:defRPr>
            </a:lvl8pPr>
            <a:lvl9pPr lvl="8" rtl="0" algn="ctr">
              <a:spcBef>
                <a:spcPts val="0"/>
              </a:spcBef>
              <a:spcAft>
                <a:spcPts val="0"/>
              </a:spcAft>
              <a:buClr>
                <a:schemeClr val="lt2"/>
              </a:buClr>
              <a:buSzPts val="3600"/>
              <a:buNone/>
              <a:defRPr sz="3600">
                <a:solidFill>
                  <a:schemeClr val="lt2"/>
                </a:solidFill>
              </a:defRPr>
            </a:lvl9pPr>
          </a:lstStyle>
          <a:p/>
        </p:txBody>
      </p:sp>
      <p:sp>
        <p:nvSpPr>
          <p:cNvPr id="729" name="Google Shape;729;p37"/>
          <p:cNvSpPr txBox="1"/>
          <p:nvPr>
            <p:ph idx="1" type="subTitle"/>
          </p:nvPr>
        </p:nvSpPr>
        <p:spPr>
          <a:xfrm>
            <a:off x="869600" y="2035953"/>
            <a:ext cx="3257700" cy="1156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2"/>
              </a:buClr>
              <a:buSzPts val="1400"/>
              <a:buNone/>
              <a:defRPr sz="1400">
                <a:solidFill>
                  <a:schemeClr val="lt2"/>
                </a:solidFill>
              </a:defRPr>
            </a:lvl1pPr>
            <a:lvl2pPr lvl="1" rtl="0">
              <a:lnSpc>
                <a:spcPct val="100000"/>
              </a:lnSpc>
              <a:spcBef>
                <a:spcPts val="0"/>
              </a:spcBef>
              <a:spcAft>
                <a:spcPts val="0"/>
              </a:spcAft>
              <a:buClr>
                <a:schemeClr val="lt2"/>
              </a:buClr>
              <a:buSzPts val="1400"/>
              <a:buNone/>
              <a:defRPr>
                <a:solidFill>
                  <a:schemeClr val="lt2"/>
                </a:solidFill>
              </a:defRPr>
            </a:lvl2pPr>
            <a:lvl3pPr lvl="2" rtl="0">
              <a:lnSpc>
                <a:spcPct val="100000"/>
              </a:lnSpc>
              <a:spcBef>
                <a:spcPts val="0"/>
              </a:spcBef>
              <a:spcAft>
                <a:spcPts val="0"/>
              </a:spcAft>
              <a:buClr>
                <a:schemeClr val="lt2"/>
              </a:buClr>
              <a:buSzPts val="1400"/>
              <a:buNone/>
              <a:defRPr>
                <a:solidFill>
                  <a:schemeClr val="lt2"/>
                </a:solidFill>
              </a:defRPr>
            </a:lvl3pPr>
            <a:lvl4pPr lvl="3" rtl="0">
              <a:lnSpc>
                <a:spcPct val="100000"/>
              </a:lnSpc>
              <a:spcBef>
                <a:spcPts val="0"/>
              </a:spcBef>
              <a:spcAft>
                <a:spcPts val="0"/>
              </a:spcAft>
              <a:buClr>
                <a:schemeClr val="lt2"/>
              </a:buClr>
              <a:buSzPts val="1400"/>
              <a:buNone/>
              <a:defRPr>
                <a:solidFill>
                  <a:schemeClr val="lt2"/>
                </a:solidFill>
              </a:defRPr>
            </a:lvl4pPr>
            <a:lvl5pPr lvl="4" rtl="0">
              <a:lnSpc>
                <a:spcPct val="100000"/>
              </a:lnSpc>
              <a:spcBef>
                <a:spcPts val="0"/>
              </a:spcBef>
              <a:spcAft>
                <a:spcPts val="0"/>
              </a:spcAft>
              <a:buClr>
                <a:schemeClr val="lt2"/>
              </a:buClr>
              <a:buSzPts val="1400"/>
              <a:buNone/>
              <a:defRPr>
                <a:solidFill>
                  <a:schemeClr val="lt2"/>
                </a:solidFill>
              </a:defRPr>
            </a:lvl5pPr>
            <a:lvl6pPr lvl="5" rtl="0">
              <a:lnSpc>
                <a:spcPct val="100000"/>
              </a:lnSpc>
              <a:spcBef>
                <a:spcPts val="0"/>
              </a:spcBef>
              <a:spcAft>
                <a:spcPts val="0"/>
              </a:spcAft>
              <a:buClr>
                <a:schemeClr val="lt2"/>
              </a:buClr>
              <a:buSzPts val="1400"/>
              <a:buNone/>
              <a:defRPr>
                <a:solidFill>
                  <a:schemeClr val="lt2"/>
                </a:solidFill>
              </a:defRPr>
            </a:lvl6pPr>
            <a:lvl7pPr lvl="6" rtl="0">
              <a:lnSpc>
                <a:spcPct val="100000"/>
              </a:lnSpc>
              <a:spcBef>
                <a:spcPts val="0"/>
              </a:spcBef>
              <a:spcAft>
                <a:spcPts val="0"/>
              </a:spcAft>
              <a:buClr>
                <a:schemeClr val="lt2"/>
              </a:buClr>
              <a:buSzPts val="1400"/>
              <a:buNone/>
              <a:defRPr>
                <a:solidFill>
                  <a:schemeClr val="lt2"/>
                </a:solidFill>
              </a:defRPr>
            </a:lvl7pPr>
            <a:lvl8pPr lvl="7" rtl="0">
              <a:lnSpc>
                <a:spcPct val="100000"/>
              </a:lnSpc>
              <a:spcBef>
                <a:spcPts val="0"/>
              </a:spcBef>
              <a:spcAft>
                <a:spcPts val="0"/>
              </a:spcAft>
              <a:buClr>
                <a:schemeClr val="lt2"/>
              </a:buClr>
              <a:buSzPts val="1400"/>
              <a:buNone/>
              <a:defRPr>
                <a:solidFill>
                  <a:schemeClr val="lt2"/>
                </a:solidFill>
              </a:defRPr>
            </a:lvl8pPr>
            <a:lvl9pPr lvl="8" rtl="0">
              <a:lnSpc>
                <a:spcPct val="100000"/>
              </a:lnSpc>
              <a:spcBef>
                <a:spcPts val="0"/>
              </a:spcBef>
              <a:spcAft>
                <a:spcPts val="0"/>
              </a:spcAft>
              <a:buClr>
                <a:schemeClr val="lt2"/>
              </a:buClr>
              <a:buSzPts val="1400"/>
              <a:buNone/>
              <a:defRPr>
                <a:solidFill>
                  <a:schemeClr val="lt2"/>
                </a:solidFill>
              </a:defRPr>
            </a:lvl9pPr>
          </a:lstStyle>
          <a:p/>
        </p:txBody>
      </p:sp>
      <p:sp>
        <p:nvSpPr>
          <p:cNvPr id="730" name="Google Shape;730;p37"/>
          <p:cNvSpPr/>
          <p:nvPr/>
        </p:nvSpPr>
        <p:spPr>
          <a:xfrm>
            <a:off x="6546386" y="344450"/>
            <a:ext cx="718006" cy="2513022"/>
          </a:xfrm>
          <a:custGeom>
            <a:rect b="b" l="l" r="r" t="t"/>
            <a:pathLst>
              <a:path extrusionOk="0" h="66654" w="19044">
                <a:moveTo>
                  <a:pt x="9522" y="1"/>
                </a:moveTo>
                <a:cubicBezTo>
                  <a:pt x="4263" y="1"/>
                  <a:pt x="1" y="4265"/>
                  <a:pt x="1" y="9522"/>
                </a:cubicBezTo>
                <a:lnTo>
                  <a:pt x="1" y="66654"/>
                </a:lnTo>
                <a:lnTo>
                  <a:pt x="19044" y="66654"/>
                </a:lnTo>
                <a:lnTo>
                  <a:pt x="19044" y="9522"/>
                </a:lnTo>
                <a:cubicBezTo>
                  <a:pt x="19044" y="4263"/>
                  <a:pt x="14781" y="1"/>
                  <a:pt x="9522" y="1"/>
                </a:cubicBezTo>
                <a:close/>
              </a:path>
            </a:pathLst>
          </a:custGeom>
          <a:solidFill>
            <a:srgbClr val="E9B7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37"/>
          <p:cNvSpPr/>
          <p:nvPr/>
        </p:nvSpPr>
        <p:spPr>
          <a:xfrm>
            <a:off x="6228825" y="580273"/>
            <a:ext cx="718006" cy="2513022"/>
          </a:xfrm>
          <a:custGeom>
            <a:rect b="b" l="l" r="r" t="t"/>
            <a:pathLst>
              <a:path extrusionOk="0" h="66654" w="19044">
                <a:moveTo>
                  <a:pt x="9522" y="0"/>
                </a:moveTo>
                <a:cubicBezTo>
                  <a:pt x="4263" y="0"/>
                  <a:pt x="1" y="4263"/>
                  <a:pt x="1" y="9522"/>
                </a:cubicBezTo>
                <a:lnTo>
                  <a:pt x="1" y="66653"/>
                </a:lnTo>
                <a:lnTo>
                  <a:pt x="19043" y="66653"/>
                </a:lnTo>
                <a:lnTo>
                  <a:pt x="19043" y="9522"/>
                </a:lnTo>
                <a:cubicBezTo>
                  <a:pt x="19043" y="4263"/>
                  <a:pt x="14781" y="0"/>
                  <a:pt x="9522"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37"/>
          <p:cNvSpPr/>
          <p:nvPr/>
        </p:nvSpPr>
        <p:spPr>
          <a:xfrm>
            <a:off x="4000355" y="0"/>
            <a:ext cx="5143618" cy="5143473"/>
          </a:xfrm>
          <a:custGeom>
            <a:rect b="b" l="l" r="r" t="t"/>
            <a:pathLst>
              <a:path extrusionOk="0" h="71094" w="71096">
                <a:moveTo>
                  <a:pt x="71096" y="0"/>
                </a:moveTo>
                <a:lnTo>
                  <a:pt x="1" y="71093"/>
                </a:lnTo>
                <a:lnTo>
                  <a:pt x="71096" y="71093"/>
                </a:lnTo>
                <a:lnTo>
                  <a:pt x="71096" y="0"/>
                </a:lnTo>
                <a:close/>
              </a:path>
            </a:pathLst>
          </a:custGeom>
          <a:solidFill>
            <a:srgbClr val="5EA5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33" name="Google Shape;733;p37"/>
          <p:cNvGrpSpPr/>
          <p:nvPr/>
        </p:nvGrpSpPr>
        <p:grpSpPr>
          <a:xfrm>
            <a:off x="173150" y="501049"/>
            <a:ext cx="1507361" cy="356999"/>
            <a:chOff x="173150" y="501049"/>
            <a:chExt cx="1507361" cy="356999"/>
          </a:xfrm>
        </p:grpSpPr>
        <p:sp>
          <p:nvSpPr>
            <p:cNvPr id="734" name="Google Shape;734;p37"/>
            <p:cNvSpPr/>
            <p:nvPr/>
          </p:nvSpPr>
          <p:spPr>
            <a:xfrm>
              <a:off x="173150" y="726138"/>
              <a:ext cx="137186" cy="131910"/>
            </a:xfrm>
            <a:custGeom>
              <a:rect b="b" l="l" r="r" t="t"/>
              <a:pathLst>
                <a:path extrusionOk="0" h="3075" w="3198">
                  <a:moveTo>
                    <a:pt x="1660" y="1"/>
                  </a:moveTo>
                  <a:cubicBezTo>
                    <a:pt x="1037" y="1"/>
                    <a:pt x="476" y="375"/>
                    <a:pt x="239" y="950"/>
                  </a:cubicBezTo>
                  <a:cubicBezTo>
                    <a:pt x="1" y="1524"/>
                    <a:pt x="132" y="2185"/>
                    <a:pt x="572" y="2624"/>
                  </a:cubicBezTo>
                  <a:cubicBezTo>
                    <a:pt x="867" y="2919"/>
                    <a:pt x="1260" y="3075"/>
                    <a:pt x="1660" y="3075"/>
                  </a:cubicBezTo>
                  <a:cubicBezTo>
                    <a:pt x="1858" y="3075"/>
                    <a:pt x="2057" y="3037"/>
                    <a:pt x="2247" y="2958"/>
                  </a:cubicBezTo>
                  <a:cubicBezTo>
                    <a:pt x="2822" y="2720"/>
                    <a:pt x="3197" y="2159"/>
                    <a:pt x="3197" y="1538"/>
                  </a:cubicBezTo>
                  <a:cubicBezTo>
                    <a:pt x="3197" y="688"/>
                    <a:pt x="2508" y="1"/>
                    <a:pt x="166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37"/>
            <p:cNvSpPr/>
            <p:nvPr/>
          </p:nvSpPr>
          <p:spPr>
            <a:xfrm>
              <a:off x="479874" y="726138"/>
              <a:ext cx="137143" cy="131910"/>
            </a:xfrm>
            <a:custGeom>
              <a:rect b="b" l="l" r="r" t="t"/>
              <a:pathLst>
                <a:path extrusionOk="0" h="3075" w="3197">
                  <a:moveTo>
                    <a:pt x="1658" y="1"/>
                  </a:moveTo>
                  <a:cubicBezTo>
                    <a:pt x="1037" y="1"/>
                    <a:pt x="476" y="375"/>
                    <a:pt x="237" y="950"/>
                  </a:cubicBezTo>
                  <a:cubicBezTo>
                    <a:pt x="0" y="1524"/>
                    <a:pt x="131" y="2185"/>
                    <a:pt x="571" y="2624"/>
                  </a:cubicBezTo>
                  <a:cubicBezTo>
                    <a:pt x="866" y="2919"/>
                    <a:pt x="1260" y="3075"/>
                    <a:pt x="1660" y="3075"/>
                  </a:cubicBezTo>
                  <a:cubicBezTo>
                    <a:pt x="1858" y="3075"/>
                    <a:pt x="2057" y="3037"/>
                    <a:pt x="2247" y="2958"/>
                  </a:cubicBezTo>
                  <a:cubicBezTo>
                    <a:pt x="2821" y="2720"/>
                    <a:pt x="3197" y="2159"/>
                    <a:pt x="3197" y="1538"/>
                  </a:cubicBezTo>
                  <a:cubicBezTo>
                    <a:pt x="3195" y="688"/>
                    <a:pt x="2508" y="1"/>
                    <a:pt x="1658"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37"/>
            <p:cNvSpPr/>
            <p:nvPr/>
          </p:nvSpPr>
          <p:spPr>
            <a:xfrm>
              <a:off x="786554" y="726138"/>
              <a:ext cx="137100" cy="131910"/>
            </a:xfrm>
            <a:custGeom>
              <a:rect b="b" l="l" r="r" t="t"/>
              <a:pathLst>
                <a:path extrusionOk="0" h="3075" w="3196">
                  <a:moveTo>
                    <a:pt x="1659" y="1"/>
                  </a:moveTo>
                  <a:cubicBezTo>
                    <a:pt x="1037" y="1"/>
                    <a:pt x="476" y="375"/>
                    <a:pt x="238" y="950"/>
                  </a:cubicBezTo>
                  <a:cubicBezTo>
                    <a:pt x="1" y="1524"/>
                    <a:pt x="132" y="2185"/>
                    <a:pt x="572" y="2624"/>
                  </a:cubicBezTo>
                  <a:cubicBezTo>
                    <a:pt x="866" y="2919"/>
                    <a:pt x="1259" y="3075"/>
                    <a:pt x="1659" y="3075"/>
                  </a:cubicBezTo>
                  <a:cubicBezTo>
                    <a:pt x="1857" y="3075"/>
                    <a:pt x="2057" y="3037"/>
                    <a:pt x="2247" y="2958"/>
                  </a:cubicBezTo>
                  <a:cubicBezTo>
                    <a:pt x="2822" y="2720"/>
                    <a:pt x="3196" y="2159"/>
                    <a:pt x="3196" y="1538"/>
                  </a:cubicBezTo>
                  <a:cubicBezTo>
                    <a:pt x="3196" y="688"/>
                    <a:pt x="2508" y="1"/>
                    <a:pt x="1659"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37"/>
            <p:cNvSpPr/>
            <p:nvPr/>
          </p:nvSpPr>
          <p:spPr>
            <a:xfrm>
              <a:off x="1093192" y="726138"/>
              <a:ext cx="137186" cy="131910"/>
            </a:xfrm>
            <a:custGeom>
              <a:rect b="b" l="l" r="r" t="t"/>
              <a:pathLst>
                <a:path extrusionOk="0" h="3075" w="3198">
                  <a:moveTo>
                    <a:pt x="1660" y="1"/>
                  </a:moveTo>
                  <a:cubicBezTo>
                    <a:pt x="1037" y="1"/>
                    <a:pt x="478" y="375"/>
                    <a:pt x="239" y="950"/>
                  </a:cubicBezTo>
                  <a:cubicBezTo>
                    <a:pt x="1" y="1524"/>
                    <a:pt x="133" y="2185"/>
                    <a:pt x="572" y="2624"/>
                  </a:cubicBezTo>
                  <a:cubicBezTo>
                    <a:pt x="867" y="2919"/>
                    <a:pt x="1260" y="3075"/>
                    <a:pt x="1660" y="3075"/>
                  </a:cubicBezTo>
                  <a:cubicBezTo>
                    <a:pt x="1858" y="3075"/>
                    <a:pt x="2058" y="3037"/>
                    <a:pt x="2247" y="2958"/>
                  </a:cubicBezTo>
                  <a:cubicBezTo>
                    <a:pt x="2823" y="2720"/>
                    <a:pt x="3197" y="2159"/>
                    <a:pt x="3197" y="1538"/>
                  </a:cubicBezTo>
                  <a:cubicBezTo>
                    <a:pt x="3197" y="688"/>
                    <a:pt x="2508" y="1"/>
                    <a:pt x="166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37"/>
            <p:cNvSpPr/>
            <p:nvPr/>
          </p:nvSpPr>
          <p:spPr>
            <a:xfrm>
              <a:off x="1399916" y="726138"/>
              <a:ext cx="137143" cy="131910"/>
            </a:xfrm>
            <a:custGeom>
              <a:rect b="b" l="l" r="r" t="t"/>
              <a:pathLst>
                <a:path extrusionOk="0" h="3075" w="3197">
                  <a:moveTo>
                    <a:pt x="1660" y="1"/>
                  </a:moveTo>
                  <a:cubicBezTo>
                    <a:pt x="1037" y="1"/>
                    <a:pt x="476" y="375"/>
                    <a:pt x="239" y="950"/>
                  </a:cubicBezTo>
                  <a:cubicBezTo>
                    <a:pt x="0" y="1524"/>
                    <a:pt x="131" y="2185"/>
                    <a:pt x="572" y="2624"/>
                  </a:cubicBezTo>
                  <a:cubicBezTo>
                    <a:pt x="866" y="2919"/>
                    <a:pt x="1260" y="3075"/>
                    <a:pt x="1660" y="3075"/>
                  </a:cubicBezTo>
                  <a:cubicBezTo>
                    <a:pt x="1858" y="3075"/>
                    <a:pt x="2057" y="3037"/>
                    <a:pt x="2247" y="2958"/>
                  </a:cubicBezTo>
                  <a:cubicBezTo>
                    <a:pt x="2821" y="2720"/>
                    <a:pt x="3197" y="2159"/>
                    <a:pt x="3197" y="1538"/>
                  </a:cubicBezTo>
                  <a:cubicBezTo>
                    <a:pt x="3197" y="688"/>
                    <a:pt x="2508" y="1"/>
                    <a:pt x="166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37"/>
            <p:cNvSpPr/>
            <p:nvPr/>
          </p:nvSpPr>
          <p:spPr>
            <a:xfrm>
              <a:off x="316602" y="501049"/>
              <a:ext cx="137143" cy="131953"/>
            </a:xfrm>
            <a:custGeom>
              <a:rect b="b" l="l" r="r" t="t"/>
              <a:pathLst>
                <a:path extrusionOk="0" h="3076" w="3197">
                  <a:moveTo>
                    <a:pt x="1660" y="0"/>
                  </a:moveTo>
                  <a:cubicBezTo>
                    <a:pt x="1037" y="0"/>
                    <a:pt x="477" y="376"/>
                    <a:pt x="239" y="950"/>
                  </a:cubicBezTo>
                  <a:cubicBezTo>
                    <a:pt x="0" y="1524"/>
                    <a:pt x="133" y="2185"/>
                    <a:pt x="572" y="2625"/>
                  </a:cubicBezTo>
                  <a:cubicBezTo>
                    <a:pt x="866" y="2920"/>
                    <a:pt x="1259" y="3076"/>
                    <a:pt x="1658" y="3076"/>
                  </a:cubicBezTo>
                  <a:cubicBezTo>
                    <a:pt x="1857" y="3076"/>
                    <a:pt x="2057" y="3037"/>
                    <a:pt x="2247" y="2958"/>
                  </a:cubicBezTo>
                  <a:cubicBezTo>
                    <a:pt x="2823" y="2721"/>
                    <a:pt x="3197" y="2160"/>
                    <a:pt x="3197" y="1539"/>
                  </a:cubicBezTo>
                  <a:cubicBezTo>
                    <a:pt x="3197" y="689"/>
                    <a:pt x="2508" y="0"/>
                    <a:pt x="1660"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37"/>
            <p:cNvSpPr/>
            <p:nvPr/>
          </p:nvSpPr>
          <p:spPr>
            <a:xfrm>
              <a:off x="623283" y="501049"/>
              <a:ext cx="137186" cy="131953"/>
            </a:xfrm>
            <a:custGeom>
              <a:rect b="b" l="l" r="r" t="t"/>
              <a:pathLst>
                <a:path extrusionOk="0" h="3076" w="3198">
                  <a:moveTo>
                    <a:pt x="1660" y="0"/>
                  </a:moveTo>
                  <a:cubicBezTo>
                    <a:pt x="1037" y="0"/>
                    <a:pt x="476" y="376"/>
                    <a:pt x="239" y="950"/>
                  </a:cubicBezTo>
                  <a:cubicBezTo>
                    <a:pt x="1" y="1524"/>
                    <a:pt x="132" y="2185"/>
                    <a:pt x="572" y="2625"/>
                  </a:cubicBezTo>
                  <a:cubicBezTo>
                    <a:pt x="866" y="2920"/>
                    <a:pt x="1259" y="3076"/>
                    <a:pt x="1659" y="3076"/>
                  </a:cubicBezTo>
                  <a:cubicBezTo>
                    <a:pt x="1857" y="3076"/>
                    <a:pt x="2057" y="3037"/>
                    <a:pt x="2248" y="2958"/>
                  </a:cubicBezTo>
                  <a:cubicBezTo>
                    <a:pt x="2822" y="2721"/>
                    <a:pt x="3197" y="2160"/>
                    <a:pt x="3197" y="1539"/>
                  </a:cubicBezTo>
                  <a:cubicBezTo>
                    <a:pt x="3197" y="689"/>
                    <a:pt x="2508" y="0"/>
                    <a:pt x="1660"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37"/>
            <p:cNvSpPr/>
            <p:nvPr/>
          </p:nvSpPr>
          <p:spPr>
            <a:xfrm>
              <a:off x="930007" y="501049"/>
              <a:ext cx="137143" cy="131953"/>
            </a:xfrm>
            <a:custGeom>
              <a:rect b="b" l="l" r="r" t="t"/>
              <a:pathLst>
                <a:path extrusionOk="0" h="3076" w="3197">
                  <a:moveTo>
                    <a:pt x="1658" y="0"/>
                  </a:moveTo>
                  <a:cubicBezTo>
                    <a:pt x="1037" y="0"/>
                    <a:pt x="476" y="376"/>
                    <a:pt x="237" y="950"/>
                  </a:cubicBezTo>
                  <a:cubicBezTo>
                    <a:pt x="0" y="1524"/>
                    <a:pt x="131" y="2185"/>
                    <a:pt x="572" y="2625"/>
                  </a:cubicBezTo>
                  <a:cubicBezTo>
                    <a:pt x="866" y="2920"/>
                    <a:pt x="1259" y="3076"/>
                    <a:pt x="1658" y="3076"/>
                  </a:cubicBezTo>
                  <a:cubicBezTo>
                    <a:pt x="1857" y="3076"/>
                    <a:pt x="2057" y="3037"/>
                    <a:pt x="2247" y="2958"/>
                  </a:cubicBezTo>
                  <a:cubicBezTo>
                    <a:pt x="2821" y="2721"/>
                    <a:pt x="3197" y="2160"/>
                    <a:pt x="3197" y="1539"/>
                  </a:cubicBezTo>
                  <a:cubicBezTo>
                    <a:pt x="3195" y="689"/>
                    <a:pt x="2508" y="0"/>
                    <a:pt x="1658"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37"/>
            <p:cNvSpPr/>
            <p:nvPr/>
          </p:nvSpPr>
          <p:spPr>
            <a:xfrm>
              <a:off x="1236687" y="501049"/>
              <a:ext cx="137100" cy="131953"/>
            </a:xfrm>
            <a:custGeom>
              <a:rect b="b" l="l" r="r" t="t"/>
              <a:pathLst>
                <a:path extrusionOk="0" h="3076" w="3196">
                  <a:moveTo>
                    <a:pt x="1659" y="0"/>
                  </a:moveTo>
                  <a:cubicBezTo>
                    <a:pt x="1037" y="0"/>
                    <a:pt x="476" y="376"/>
                    <a:pt x="238" y="950"/>
                  </a:cubicBezTo>
                  <a:cubicBezTo>
                    <a:pt x="1" y="1524"/>
                    <a:pt x="132" y="2185"/>
                    <a:pt x="572" y="2625"/>
                  </a:cubicBezTo>
                  <a:cubicBezTo>
                    <a:pt x="865" y="2920"/>
                    <a:pt x="1258" y="3076"/>
                    <a:pt x="1658" y="3076"/>
                  </a:cubicBezTo>
                  <a:cubicBezTo>
                    <a:pt x="1856" y="3076"/>
                    <a:pt x="2057" y="3037"/>
                    <a:pt x="2248" y="2958"/>
                  </a:cubicBezTo>
                  <a:cubicBezTo>
                    <a:pt x="2822" y="2721"/>
                    <a:pt x="3196" y="2160"/>
                    <a:pt x="3196" y="1539"/>
                  </a:cubicBezTo>
                  <a:cubicBezTo>
                    <a:pt x="3196" y="689"/>
                    <a:pt x="2508" y="0"/>
                    <a:pt x="165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37"/>
            <p:cNvSpPr/>
            <p:nvPr/>
          </p:nvSpPr>
          <p:spPr>
            <a:xfrm>
              <a:off x="1543325" y="501049"/>
              <a:ext cx="137186" cy="131953"/>
            </a:xfrm>
            <a:custGeom>
              <a:rect b="b" l="l" r="r" t="t"/>
              <a:pathLst>
                <a:path extrusionOk="0" h="3076" w="3198">
                  <a:moveTo>
                    <a:pt x="1660" y="0"/>
                  </a:moveTo>
                  <a:cubicBezTo>
                    <a:pt x="1037" y="0"/>
                    <a:pt x="478" y="376"/>
                    <a:pt x="239" y="950"/>
                  </a:cubicBezTo>
                  <a:cubicBezTo>
                    <a:pt x="1" y="1524"/>
                    <a:pt x="133" y="2185"/>
                    <a:pt x="572" y="2625"/>
                  </a:cubicBezTo>
                  <a:cubicBezTo>
                    <a:pt x="866" y="2920"/>
                    <a:pt x="1259" y="3076"/>
                    <a:pt x="1659" y="3076"/>
                  </a:cubicBezTo>
                  <a:cubicBezTo>
                    <a:pt x="1857" y="3076"/>
                    <a:pt x="2057" y="3037"/>
                    <a:pt x="2248" y="2958"/>
                  </a:cubicBezTo>
                  <a:cubicBezTo>
                    <a:pt x="2823" y="2721"/>
                    <a:pt x="3197" y="2160"/>
                    <a:pt x="3197" y="1539"/>
                  </a:cubicBezTo>
                  <a:cubicBezTo>
                    <a:pt x="3197" y="689"/>
                    <a:pt x="2508" y="0"/>
                    <a:pt x="1660"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44" name="Google Shape;744;p37"/>
          <p:cNvSpPr txBox="1"/>
          <p:nvPr/>
        </p:nvSpPr>
        <p:spPr>
          <a:xfrm>
            <a:off x="883825" y="3472350"/>
            <a:ext cx="3876600" cy="667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00"/>
              </a:spcBef>
              <a:spcAft>
                <a:spcPts val="0"/>
              </a:spcAft>
              <a:buNone/>
            </a:pPr>
            <a:r>
              <a:rPr lang="en" sz="1200">
                <a:solidFill>
                  <a:schemeClr val="lt2"/>
                </a:solidFill>
                <a:latin typeface="Montserrat Medium"/>
                <a:ea typeface="Montserrat Medium"/>
                <a:cs typeface="Montserrat Medium"/>
                <a:sym typeface="Montserrat Medium"/>
              </a:rPr>
              <a:t>CREDITS: This presentation template was created by </a:t>
            </a:r>
            <a:r>
              <a:rPr lang="en" sz="1200">
                <a:solidFill>
                  <a:schemeClr val="lt2"/>
                </a:solidFill>
                <a:uFill>
                  <a:noFill/>
                </a:uFill>
                <a:latin typeface="Montserrat Medium"/>
                <a:ea typeface="Montserrat Medium"/>
                <a:cs typeface="Montserrat Medium"/>
                <a:sym typeface="Montserrat Medium"/>
                <a:hlinkClick r:id="rId2">
                  <a:extLst>
                    <a:ext uri="{A12FA001-AC4F-418D-AE19-62706E023703}">
                      <ahyp:hlinkClr val="tx"/>
                    </a:ext>
                  </a:extLst>
                </a:hlinkClick>
              </a:rPr>
              <a:t>Slidesgo</a:t>
            </a:r>
            <a:r>
              <a:rPr lang="en" sz="1200">
                <a:solidFill>
                  <a:schemeClr val="lt2"/>
                </a:solidFill>
                <a:latin typeface="Montserrat Medium"/>
                <a:ea typeface="Montserrat Medium"/>
                <a:cs typeface="Montserrat Medium"/>
                <a:sym typeface="Montserrat Medium"/>
              </a:rPr>
              <a:t>, including icons by </a:t>
            </a:r>
            <a:r>
              <a:rPr lang="en" sz="1200">
                <a:solidFill>
                  <a:schemeClr val="lt2"/>
                </a:solidFill>
                <a:uFill>
                  <a:noFill/>
                </a:uFill>
                <a:latin typeface="Montserrat Medium"/>
                <a:ea typeface="Montserrat Medium"/>
                <a:cs typeface="Montserrat Medium"/>
                <a:sym typeface="Montserrat Medium"/>
                <a:hlinkClick r:id="rId3">
                  <a:extLst>
                    <a:ext uri="{A12FA001-AC4F-418D-AE19-62706E023703}">
                      <ahyp:hlinkClr val="tx"/>
                    </a:ext>
                  </a:extLst>
                </a:hlinkClick>
              </a:rPr>
              <a:t>Flaticon</a:t>
            </a:r>
            <a:r>
              <a:rPr lang="en" sz="1200">
                <a:solidFill>
                  <a:schemeClr val="lt2"/>
                </a:solidFill>
                <a:latin typeface="Montserrat Medium"/>
                <a:ea typeface="Montserrat Medium"/>
                <a:cs typeface="Montserrat Medium"/>
                <a:sym typeface="Montserrat Medium"/>
              </a:rPr>
              <a:t>, and infographics &amp; images by </a:t>
            </a:r>
            <a:r>
              <a:rPr lang="en" sz="1200">
                <a:solidFill>
                  <a:schemeClr val="lt2"/>
                </a:solidFill>
                <a:uFill>
                  <a:noFill/>
                </a:uFill>
                <a:latin typeface="Montserrat Medium"/>
                <a:ea typeface="Montserrat Medium"/>
                <a:cs typeface="Montserrat Medium"/>
                <a:sym typeface="Montserrat Medium"/>
                <a:hlinkClick r:id="rId4">
                  <a:extLst>
                    <a:ext uri="{A12FA001-AC4F-418D-AE19-62706E023703}">
                      <ahyp:hlinkClr val="tx"/>
                    </a:ext>
                  </a:extLst>
                </a:hlinkClick>
              </a:rPr>
              <a:t>Freepik</a:t>
            </a:r>
            <a:r>
              <a:rPr lang="en" sz="1200">
                <a:solidFill>
                  <a:schemeClr val="lt2"/>
                </a:solidFill>
                <a:latin typeface="Montserrat Medium"/>
                <a:ea typeface="Montserrat Medium"/>
                <a:cs typeface="Montserrat Medium"/>
                <a:sym typeface="Montserrat Medium"/>
              </a:rPr>
              <a:t>. </a:t>
            </a:r>
            <a:endParaRPr sz="1200">
              <a:solidFill>
                <a:schemeClr val="lt2"/>
              </a:solidFill>
              <a:latin typeface="Montserrat Medium"/>
              <a:ea typeface="Montserrat Medium"/>
              <a:cs typeface="Montserrat Medium"/>
              <a:sym typeface="Montserrat Medium"/>
            </a:endParaRPr>
          </a:p>
          <a:p>
            <a:pPr indent="0" lvl="0" marL="0" rtl="0" algn="l">
              <a:lnSpc>
                <a:spcPct val="115000"/>
              </a:lnSpc>
              <a:spcBef>
                <a:spcPts val="300"/>
              </a:spcBef>
              <a:spcAft>
                <a:spcPts val="0"/>
              </a:spcAft>
              <a:buNone/>
            </a:pPr>
            <a:r>
              <a:t/>
            </a:r>
            <a:endParaRPr sz="1200">
              <a:solidFill>
                <a:schemeClr val="lt2"/>
              </a:solidFill>
              <a:latin typeface="Montserrat Medium"/>
              <a:ea typeface="Montserrat Medium"/>
              <a:cs typeface="Montserrat Medium"/>
              <a:sym typeface="Montserrat Medium"/>
            </a:endParaRPr>
          </a:p>
          <a:p>
            <a:pPr indent="0" lvl="0" marL="0" rtl="0" algn="l">
              <a:spcBef>
                <a:spcPts val="0"/>
              </a:spcBef>
              <a:spcAft>
                <a:spcPts val="0"/>
              </a:spcAft>
              <a:buNone/>
            </a:pPr>
            <a:r>
              <a:t/>
            </a:r>
            <a:endParaRPr sz="1200">
              <a:solidFill>
                <a:schemeClr val="lt2"/>
              </a:solidFill>
              <a:latin typeface="Montserrat Medium"/>
              <a:ea typeface="Montserrat Medium"/>
              <a:cs typeface="Montserrat Medium"/>
              <a:sym typeface="Montserrat Medium"/>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
    <p:spTree>
      <p:nvGrpSpPr>
        <p:cNvPr id="745" name="Shape 745"/>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TITLE_1_1">
    <p:spTree>
      <p:nvGrpSpPr>
        <p:cNvPr id="746" name="Shape 746"/>
        <p:cNvGrpSpPr/>
        <p:nvPr/>
      </p:nvGrpSpPr>
      <p:grpSpPr>
        <a:xfrm>
          <a:off x="0" y="0"/>
          <a:ext cx="0" cy="0"/>
          <a:chOff x="0" y="0"/>
          <a:chExt cx="0" cy="0"/>
        </a:xfrm>
      </p:grpSpPr>
      <p:sp>
        <p:nvSpPr>
          <p:cNvPr id="747" name="Google Shape;747;p39"/>
          <p:cNvSpPr/>
          <p:nvPr/>
        </p:nvSpPr>
        <p:spPr>
          <a:xfrm>
            <a:off x="6323925" y="0"/>
            <a:ext cx="2820097" cy="5639834"/>
          </a:xfrm>
          <a:custGeom>
            <a:rect b="b" l="l" r="r" t="t"/>
            <a:pathLst>
              <a:path extrusionOk="0" h="46981" w="23492">
                <a:moveTo>
                  <a:pt x="23491" y="0"/>
                </a:moveTo>
                <a:cubicBezTo>
                  <a:pt x="10539" y="0"/>
                  <a:pt x="0" y="10536"/>
                  <a:pt x="0" y="23490"/>
                </a:cubicBezTo>
                <a:cubicBezTo>
                  <a:pt x="0" y="36443"/>
                  <a:pt x="10539" y="46980"/>
                  <a:pt x="23491" y="46980"/>
                </a:cubicBezTo>
                <a:lnTo>
                  <a:pt x="23491" y="42791"/>
                </a:lnTo>
                <a:cubicBezTo>
                  <a:pt x="12849" y="42791"/>
                  <a:pt x="4191" y="34133"/>
                  <a:pt x="4191" y="23490"/>
                </a:cubicBezTo>
                <a:cubicBezTo>
                  <a:pt x="4191" y="12848"/>
                  <a:pt x="12849" y="4189"/>
                  <a:pt x="23491" y="4189"/>
                </a:cubicBezTo>
                <a:lnTo>
                  <a:pt x="23491" y="0"/>
                </a:lnTo>
                <a:close/>
              </a:path>
            </a:pathLst>
          </a:custGeom>
          <a:solidFill>
            <a:srgbClr val="E9B7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39"/>
          <p:cNvSpPr/>
          <p:nvPr/>
        </p:nvSpPr>
        <p:spPr>
          <a:xfrm rot="-5400000">
            <a:off x="6059285" y="2058837"/>
            <a:ext cx="2056529" cy="4112850"/>
          </a:xfrm>
          <a:custGeom>
            <a:rect b="b" l="l" r="r" t="t"/>
            <a:pathLst>
              <a:path extrusionOk="0" h="51609" w="25805">
                <a:moveTo>
                  <a:pt x="1" y="1"/>
                </a:moveTo>
                <a:lnTo>
                  <a:pt x="1" y="51608"/>
                </a:lnTo>
                <a:cubicBezTo>
                  <a:pt x="14251" y="51608"/>
                  <a:pt x="25804" y="40055"/>
                  <a:pt x="25804" y="25805"/>
                </a:cubicBezTo>
                <a:cubicBezTo>
                  <a:pt x="25804" y="11554"/>
                  <a:pt x="14251" y="1"/>
                  <a:pt x="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49" name="Google Shape;749;p39"/>
          <p:cNvGrpSpPr/>
          <p:nvPr/>
        </p:nvGrpSpPr>
        <p:grpSpPr>
          <a:xfrm>
            <a:off x="660244" y="4460095"/>
            <a:ext cx="1929101" cy="469809"/>
            <a:chOff x="423350" y="-1313925"/>
            <a:chExt cx="834675" cy="203275"/>
          </a:xfrm>
        </p:grpSpPr>
        <p:sp>
          <p:nvSpPr>
            <p:cNvPr id="750" name="Google Shape;750;p39"/>
            <p:cNvSpPr/>
            <p:nvPr/>
          </p:nvSpPr>
          <p:spPr>
            <a:xfrm>
              <a:off x="423350" y="-1313925"/>
              <a:ext cx="57000" cy="54850"/>
            </a:xfrm>
            <a:custGeom>
              <a:rect b="b" l="l" r="r" t="t"/>
              <a:pathLst>
                <a:path extrusionOk="0" h="2194" w="2280">
                  <a:moveTo>
                    <a:pt x="1184" y="0"/>
                  </a:moveTo>
                  <a:cubicBezTo>
                    <a:pt x="740" y="0"/>
                    <a:pt x="341" y="268"/>
                    <a:pt x="170" y="678"/>
                  </a:cubicBezTo>
                  <a:cubicBezTo>
                    <a:pt x="1" y="1087"/>
                    <a:pt x="95" y="1559"/>
                    <a:pt x="408" y="1873"/>
                  </a:cubicBezTo>
                  <a:cubicBezTo>
                    <a:pt x="618" y="2083"/>
                    <a:pt x="898" y="2194"/>
                    <a:pt x="1183" y="2194"/>
                  </a:cubicBezTo>
                  <a:cubicBezTo>
                    <a:pt x="1325" y="2194"/>
                    <a:pt x="1468" y="2166"/>
                    <a:pt x="1604" y="2110"/>
                  </a:cubicBezTo>
                  <a:cubicBezTo>
                    <a:pt x="2013" y="1941"/>
                    <a:pt x="2280" y="1540"/>
                    <a:pt x="2280" y="1097"/>
                  </a:cubicBezTo>
                  <a:cubicBezTo>
                    <a:pt x="2280" y="491"/>
                    <a:pt x="1789" y="0"/>
                    <a:pt x="1184"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39"/>
            <p:cNvSpPr/>
            <p:nvPr/>
          </p:nvSpPr>
          <p:spPr>
            <a:xfrm>
              <a:off x="617225" y="-1313925"/>
              <a:ext cx="57025" cy="54850"/>
            </a:xfrm>
            <a:custGeom>
              <a:rect b="b" l="l" r="r" t="t"/>
              <a:pathLst>
                <a:path extrusionOk="0" h="2194" w="2281">
                  <a:moveTo>
                    <a:pt x="1184" y="0"/>
                  </a:moveTo>
                  <a:cubicBezTo>
                    <a:pt x="741" y="0"/>
                    <a:pt x="340" y="268"/>
                    <a:pt x="171" y="678"/>
                  </a:cubicBezTo>
                  <a:cubicBezTo>
                    <a:pt x="0" y="1087"/>
                    <a:pt x="94" y="1559"/>
                    <a:pt x="408" y="1873"/>
                  </a:cubicBezTo>
                  <a:cubicBezTo>
                    <a:pt x="618" y="2083"/>
                    <a:pt x="898" y="2194"/>
                    <a:pt x="1183" y="2194"/>
                  </a:cubicBezTo>
                  <a:cubicBezTo>
                    <a:pt x="1325" y="2194"/>
                    <a:pt x="1468" y="2166"/>
                    <a:pt x="1603" y="2110"/>
                  </a:cubicBezTo>
                  <a:cubicBezTo>
                    <a:pt x="2013" y="1941"/>
                    <a:pt x="2281" y="1540"/>
                    <a:pt x="2279" y="1097"/>
                  </a:cubicBezTo>
                  <a:cubicBezTo>
                    <a:pt x="2279" y="492"/>
                    <a:pt x="1789" y="0"/>
                    <a:pt x="1184"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39"/>
            <p:cNvSpPr/>
            <p:nvPr/>
          </p:nvSpPr>
          <p:spPr>
            <a:xfrm>
              <a:off x="811125" y="-1313925"/>
              <a:ext cx="57000" cy="54850"/>
            </a:xfrm>
            <a:custGeom>
              <a:rect b="b" l="l" r="r" t="t"/>
              <a:pathLst>
                <a:path extrusionOk="0" h="2194" w="2280">
                  <a:moveTo>
                    <a:pt x="1183" y="0"/>
                  </a:moveTo>
                  <a:cubicBezTo>
                    <a:pt x="739" y="0"/>
                    <a:pt x="339" y="268"/>
                    <a:pt x="170" y="678"/>
                  </a:cubicBezTo>
                  <a:cubicBezTo>
                    <a:pt x="0" y="1087"/>
                    <a:pt x="93" y="1559"/>
                    <a:pt x="407" y="1873"/>
                  </a:cubicBezTo>
                  <a:cubicBezTo>
                    <a:pt x="616" y="2083"/>
                    <a:pt x="897" y="2194"/>
                    <a:pt x="1182" y="2194"/>
                  </a:cubicBezTo>
                  <a:cubicBezTo>
                    <a:pt x="1324" y="2194"/>
                    <a:pt x="1466" y="2166"/>
                    <a:pt x="1602" y="2110"/>
                  </a:cubicBezTo>
                  <a:cubicBezTo>
                    <a:pt x="2011" y="1941"/>
                    <a:pt x="2279" y="1540"/>
                    <a:pt x="2279" y="1097"/>
                  </a:cubicBezTo>
                  <a:cubicBezTo>
                    <a:pt x="2279" y="492"/>
                    <a:pt x="1788" y="0"/>
                    <a:pt x="118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39"/>
            <p:cNvSpPr/>
            <p:nvPr/>
          </p:nvSpPr>
          <p:spPr>
            <a:xfrm>
              <a:off x="1004975" y="-1313925"/>
              <a:ext cx="57025" cy="54850"/>
            </a:xfrm>
            <a:custGeom>
              <a:rect b="b" l="l" r="r" t="t"/>
              <a:pathLst>
                <a:path extrusionOk="0" h="2194" w="2281">
                  <a:moveTo>
                    <a:pt x="1183" y="0"/>
                  </a:moveTo>
                  <a:cubicBezTo>
                    <a:pt x="740" y="0"/>
                    <a:pt x="341" y="268"/>
                    <a:pt x="170" y="678"/>
                  </a:cubicBezTo>
                  <a:cubicBezTo>
                    <a:pt x="1" y="1087"/>
                    <a:pt x="95" y="1559"/>
                    <a:pt x="409" y="1873"/>
                  </a:cubicBezTo>
                  <a:cubicBezTo>
                    <a:pt x="618" y="2083"/>
                    <a:pt x="898" y="2194"/>
                    <a:pt x="1183" y="2194"/>
                  </a:cubicBezTo>
                  <a:cubicBezTo>
                    <a:pt x="1324" y="2194"/>
                    <a:pt x="1467" y="2166"/>
                    <a:pt x="1603" y="2110"/>
                  </a:cubicBezTo>
                  <a:cubicBezTo>
                    <a:pt x="2014" y="1941"/>
                    <a:pt x="2280" y="1540"/>
                    <a:pt x="2280" y="1097"/>
                  </a:cubicBezTo>
                  <a:cubicBezTo>
                    <a:pt x="2280" y="492"/>
                    <a:pt x="1790" y="0"/>
                    <a:pt x="118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39"/>
            <p:cNvSpPr/>
            <p:nvPr/>
          </p:nvSpPr>
          <p:spPr>
            <a:xfrm>
              <a:off x="1201025" y="-1313925"/>
              <a:ext cx="57000" cy="54875"/>
            </a:xfrm>
            <a:custGeom>
              <a:rect b="b" l="l" r="r" t="t"/>
              <a:pathLst>
                <a:path extrusionOk="0" h="2195" w="2280">
                  <a:moveTo>
                    <a:pt x="1097" y="1"/>
                  </a:moveTo>
                  <a:cubicBezTo>
                    <a:pt x="956" y="1"/>
                    <a:pt x="813" y="28"/>
                    <a:pt x="678" y="84"/>
                  </a:cubicBezTo>
                  <a:cubicBezTo>
                    <a:pt x="267" y="254"/>
                    <a:pt x="0" y="654"/>
                    <a:pt x="0" y="1097"/>
                  </a:cubicBezTo>
                  <a:cubicBezTo>
                    <a:pt x="0" y="1702"/>
                    <a:pt x="491" y="2194"/>
                    <a:pt x="1097" y="2194"/>
                  </a:cubicBezTo>
                  <a:cubicBezTo>
                    <a:pt x="1540" y="2194"/>
                    <a:pt x="1941" y="1926"/>
                    <a:pt x="2110" y="1517"/>
                  </a:cubicBezTo>
                  <a:cubicBezTo>
                    <a:pt x="2280" y="1107"/>
                    <a:pt x="2185" y="635"/>
                    <a:pt x="1872" y="321"/>
                  </a:cubicBezTo>
                  <a:cubicBezTo>
                    <a:pt x="1662" y="112"/>
                    <a:pt x="138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39"/>
            <p:cNvSpPr/>
            <p:nvPr/>
          </p:nvSpPr>
          <p:spPr>
            <a:xfrm>
              <a:off x="425525" y="-1165525"/>
              <a:ext cx="54825" cy="54875"/>
            </a:xfrm>
            <a:custGeom>
              <a:rect b="b" l="l" r="r" t="t"/>
              <a:pathLst>
                <a:path extrusionOk="0" h="2195" w="2193">
                  <a:moveTo>
                    <a:pt x="1096" y="1"/>
                  </a:moveTo>
                  <a:cubicBezTo>
                    <a:pt x="491" y="1"/>
                    <a:pt x="0" y="492"/>
                    <a:pt x="0" y="1098"/>
                  </a:cubicBezTo>
                  <a:cubicBezTo>
                    <a:pt x="0" y="1703"/>
                    <a:pt x="491" y="2194"/>
                    <a:pt x="1096" y="2194"/>
                  </a:cubicBezTo>
                  <a:cubicBezTo>
                    <a:pt x="1702" y="2194"/>
                    <a:pt x="2193" y="1703"/>
                    <a:pt x="2193" y="1098"/>
                  </a:cubicBezTo>
                  <a:cubicBezTo>
                    <a:pt x="2193" y="492"/>
                    <a:pt x="1702" y="1"/>
                    <a:pt x="1096"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39"/>
            <p:cNvSpPr/>
            <p:nvPr/>
          </p:nvSpPr>
          <p:spPr>
            <a:xfrm>
              <a:off x="619400"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2" y="1703"/>
                    <a:pt x="2192" y="1098"/>
                  </a:cubicBezTo>
                  <a:cubicBezTo>
                    <a:pt x="2192"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39"/>
            <p:cNvSpPr/>
            <p:nvPr/>
          </p:nvSpPr>
          <p:spPr>
            <a:xfrm>
              <a:off x="811225" y="-1165550"/>
              <a:ext cx="59000" cy="54850"/>
            </a:xfrm>
            <a:custGeom>
              <a:rect b="b" l="l" r="r" t="t"/>
              <a:pathLst>
                <a:path extrusionOk="0" h="2194" w="2360">
                  <a:moveTo>
                    <a:pt x="1180" y="1"/>
                  </a:moveTo>
                  <a:cubicBezTo>
                    <a:pt x="1122" y="1"/>
                    <a:pt x="1064" y="5"/>
                    <a:pt x="1005" y="15"/>
                  </a:cubicBezTo>
                  <a:cubicBezTo>
                    <a:pt x="407" y="112"/>
                    <a:pt x="1" y="676"/>
                    <a:pt x="98" y="1274"/>
                  </a:cubicBezTo>
                  <a:cubicBezTo>
                    <a:pt x="185" y="1812"/>
                    <a:pt x="650" y="2194"/>
                    <a:pt x="1178" y="2194"/>
                  </a:cubicBezTo>
                  <a:cubicBezTo>
                    <a:pt x="1236" y="2194"/>
                    <a:pt x="1296" y="2189"/>
                    <a:pt x="1355" y="2179"/>
                  </a:cubicBezTo>
                  <a:cubicBezTo>
                    <a:pt x="1953" y="2083"/>
                    <a:pt x="2359" y="1520"/>
                    <a:pt x="2262" y="922"/>
                  </a:cubicBezTo>
                  <a:cubicBezTo>
                    <a:pt x="2175" y="383"/>
                    <a:pt x="1708" y="1"/>
                    <a:pt x="118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39"/>
            <p:cNvSpPr/>
            <p:nvPr/>
          </p:nvSpPr>
          <p:spPr>
            <a:xfrm>
              <a:off x="1004975" y="-1165525"/>
              <a:ext cx="57025" cy="54850"/>
            </a:xfrm>
            <a:custGeom>
              <a:rect b="b" l="l" r="r" t="t"/>
              <a:pathLst>
                <a:path extrusionOk="0" h="2194" w="2281">
                  <a:moveTo>
                    <a:pt x="1183" y="1"/>
                  </a:moveTo>
                  <a:cubicBezTo>
                    <a:pt x="740" y="1"/>
                    <a:pt x="341" y="267"/>
                    <a:pt x="170" y="678"/>
                  </a:cubicBezTo>
                  <a:cubicBezTo>
                    <a:pt x="1" y="1087"/>
                    <a:pt x="95" y="1558"/>
                    <a:pt x="409" y="1872"/>
                  </a:cubicBezTo>
                  <a:cubicBezTo>
                    <a:pt x="619" y="2082"/>
                    <a:pt x="899" y="2194"/>
                    <a:pt x="1185" y="2194"/>
                  </a:cubicBezTo>
                  <a:cubicBezTo>
                    <a:pt x="1326" y="2194"/>
                    <a:pt x="1468" y="2166"/>
                    <a:pt x="1603" y="2110"/>
                  </a:cubicBezTo>
                  <a:cubicBezTo>
                    <a:pt x="2014" y="1940"/>
                    <a:pt x="2280" y="1541"/>
                    <a:pt x="2280" y="1098"/>
                  </a:cubicBezTo>
                  <a:cubicBezTo>
                    <a:pt x="2280" y="491"/>
                    <a:pt x="1790" y="1"/>
                    <a:pt x="118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39"/>
            <p:cNvSpPr/>
            <p:nvPr/>
          </p:nvSpPr>
          <p:spPr>
            <a:xfrm>
              <a:off x="1201025"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3" y="1703"/>
                    <a:pt x="2193" y="1098"/>
                  </a:cubicBezTo>
                  <a:cubicBezTo>
                    <a:pt x="2193"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0" name="Google Shape;760;p39"/>
          <p:cNvSpPr/>
          <p:nvPr/>
        </p:nvSpPr>
        <p:spPr>
          <a:xfrm>
            <a:off x="154825" y="0"/>
            <a:ext cx="83450" cy="5143429"/>
          </a:xfrm>
          <a:custGeom>
            <a:rect b="b" l="l" r="r" t="t"/>
            <a:pathLst>
              <a:path extrusionOk="0" h="73559" w="3338">
                <a:moveTo>
                  <a:pt x="1" y="1"/>
                </a:moveTo>
                <a:lnTo>
                  <a:pt x="1" y="73559"/>
                </a:lnTo>
                <a:lnTo>
                  <a:pt x="3337" y="73559"/>
                </a:lnTo>
                <a:lnTo>
                  <a:pt x="3337" y="1"/>
                </a:lnTo>
                <a:close/>
              </a:path>
            </a:pathLst>
          </a:custGeom>
          <a:solidFill>
            <a:srgbClr val="E9B7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39"/>
          <p:cNvSpPr/>
          <p:nvPr/>
        </p:nvSpPr>
        <p:spPr>
          <a:xfrm>
            <a:off x="275050" y="0"/>
            <a:ext cx="205300" cy="5143429"/>
          </a:xfrm>
          <a:custGeom>
            <a:rect b="b" l="l" r="r" t="t"/>
            <a:pathLst>
              <a:path extrusionOk="0" h="73559" w="8212">
                <a:moveTo>
                  <a:pt x="0" y="1"/>
                </a:moveTo>
                <a:lnTo>
                  <a:pt x="0" y="73559"/>
                </a:lnTo>
                <a:lnTo>
                  <a:pt x="8212" y="73559"/>
                </a:lnTo>
                <a:lnTo>
                  <a:pt x="8212" y="1"/>
                </a:lnTo>
                <a:close/>
              </a:path>
            </a:pathLst>
          </a:custGeom>
          <a:solidFill>
            <a:srgbClr val="5EA5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62" name="Google Shape;762;p39"/>
          <p:cNvGrpSpPr/>
          <p:nvPr/>
        </p:nvGrpSpPr>
        <p:grpSpPr>
          <a:xfrm>
            <a:off x="2871035" y="4460095"/>
            <a:ext cx="1929101" cy="469809"/>
            <a:chOff x="423350" y="-1313925"/>
            <a:chExt cx="834675" cy="203275"/>
          </a:xfrm>
        </p:grpSpPr>
        <p:sp>
          <p:nvSpPr>
            <p:cNvPr id="763" name="Google Shape;763;p39"/>
            <p:cNvSpPr/>
            <p:nvPr/>
          </p:nvSpPr>
          <p:spPr>
            <a:xfrm>
              <a:off x="423350" y="-1313925"/>
              <a:ext cx="57000" cy="54850"/>
            </a:xfrm>
            <a:custGeom>
              <a:rect b="b" l="l" r="r" t="t"/>
              <a:pathLst>
                <a:path extrusionOk="0" h="2194" w="2280">
                  <a:moveTo>
                    <a:pt x="1184" y="0"/>
                  </a:moveTo>
                  <a:cubicBezTo>
                    <a:pt x="740" y="0"/>
                    <a:pt x="341" y="268"/>
                    <a:pt x="170" y="678"/>
                  </a:cubicBezTo>
                  <a:cubicBezTo>
                    <a:pt x="1" y="1087"/>
                    <a:pt x="95" y="1559"/>
                    <a:pt x="408" y="1873"/>
                  </a:cubicBezTo>
                  <a:cubicBezTo>
                    <a:pt x="618" y="2083"/>
                    <a:pt x="898" y="2194"/>
                    <a:pt x="1183" y="2194"/>
                  </a:cubicBezTo>
                  <a:cubicBezTo>
                    <a:pt x="1325" y="2194"/>
                    <a:pt x="1468" y="2166"/>
                    <a:pt x="1604" y="2110"/>
                  </a:cubicBezTo>
                  <a:cubicBezTo>
                    <a:pt x="2013" y="1941"/>
                    <a:pt x="2280" y="1540"/>
                    <a:pt x="2280" y="1097"/>
                  </a:cubicBezTo>
                  <a:cubicBezTo>
                    <a:pt x="2280" y="491"/>
                    <a:pt x="1789" y="0"/>
                    <a:pt x="1184"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39"/>
            <p:cNvSpPr/>
            <p:nvPr/>
          </p:nvSpPr>
          <p:spPr>
            <a:xfrm>
              <a:off x="617225" y="-1313925"/>
              <a:ext cx="57025" cy="54850"/>
            </a:xfrm>
            <a:custGeom>
              <a:rect b="b" l="l" r="r" t="t"/>
              <a:pathLst>
                <a:path extrusionOk="0" h="2194" w="2281">
                  <a:moveTo>
                    <a:pt x="1184" y="0"/>
                  </a:moveTo>
                  <a:cubicBezTo>
                    <a:pt x="741" y="0"/>
                    <a:pt x="340" y="268"/>
                    <a:pt x="171" y="678"/>
                  </a:cubicBezTo>
                  <a:cubicBezTo>
                    <a:pt x="0" y="1087"/>
                    <a:pt x="94" y="1559"/>
                    <a:pt x="408" y="1873"/>
                  </a:cubicBezTo>
                  <a:cubicBezTo>
                    <a:pt x="618" y="2083"/>
                    <a:pt x="898" y="2194"/>
                    <a:pt x="1183" y="2194"/>
                  </a:cubicBezTo>
                  <a:cubicBezTo>
                    <a:pt x="1325" y="2194"/>
                    <a:pt x="1468" y="2166"/>
                    <a:pt x="1603" y="2110"/>
                  </a:cubicBezTo>
                  <a:cubicBezTo>
                    <a:pt x="2013" y="1941"/>
                    <a:pt x="2281" y="1540"/>
                    <a:pt x="2279" y="1097"/>
                  </a:cubicBezTo>
                  <a:cubicBezTo>
                    <a:pt x="2279" y="492"/>
                    <a:pt x="1789" y="0"/>
                    <a:pt x="1184"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39"/>
            <p:cNvSpPr/>
            <p:nvPr/>
          </p:nvSpPr>
          <p:spPr>
            <a:xfrm>
              <a:off x="811125" y="-1313925"/>
              <a:ext cx="57000" cy="54850"/>
            </a:xfrm>
            <a:custGeom>
              <a:rect b="b" l="l" r="r" t="t"/>
              <a:pathLst>
                <a:path extrusionOk="0" h="2194" w="2280">
                  <a:moveTo>
                    <a:pt x="1183" y="0"/>
                  </a:moveTo>
                  <a:cubicBezTo>
                    <a:pt x="739" y="0"/>
                    <a:pt x="339" y="268"/>
                    <a:pt x="170" y="678"/>
                  </a:cubicBezTo>
                  <a:cubicBezTo>
                    <a:pt x="0" y="1087"/>
                    <a:pt x="93" y="1559"/>
                    <a:pt x="407" y="1873"/>
                  </a:cubicBezTo>
                  <a:cubicBezTo>
                    <a:pt x="616" y="2083"/>
                    <a:pt x="897" y="2194"/>
                    <a:pt x="1182" y="2194"/>
                  </a:cubicBezTo>
                  <a:cubicBezTo>
                    <a:pt x="1324" y="2194"/>
                    <a:pt x="1466" y="2166"/>
                    <a:pt x="1602" y="2110"/>
                  </a:cubicBezTo>
                  <a:cubicBezTo>
                    <a:pt x="2011" y="1941"/>
                    <a:pt x="2279" y="1540"/>
                    <a:pt x="2279" y="1097"/>
                  </a:cubicBezTo>
                  <a:cubicBezTo>
                    <a:pt x="2279" y="492"/>
                    <a:pt x="1788" y="0"/>
                    <a:pt x="118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39"/>
            <p:cNvSpPr/>
            <p:nvPr/>
          </p:nvSpPr>
          <p:spPr>
            <a:xfrm>
              <a:off x="1004975" y="-1313925"/>
              <a:ext cx="57025" cy="54850"/>
            </a:xfrm>
            <a:custGeom>
              <a:rect b="b" l="l" r="r" t="t"/>
              <a:pathLst>
                <a:path extrusionOk="0" h="2194" w="2281">
                  <a:moveTo>
                    <a:pt x="1183" y="0"/>
                  </a:moveTo>
                  <a:cubicBezTo>
                    <a:pt x="740" y="0"/>
                    <a:pt x="341" y="268"/>
                    <a:pt x="170" y="678"/>
                  </a:cubicBezTo>
                  <a:cubicBezTo>
                    <a:pt x="1" y="1087"/>
                    <a:pt x="95" y="1559"/>
                    <a:pt x="409" y="1873"/>
                  </a:cubicBezTo>
                  <a:cubicBezTo>
                    <a:pt x="618" y="2083"/>
                    <a:pt x="898" y="2194"/>
                    <a:pt x="1183" y="2194"/>
                  </a:cubicBezTo>
                  <a:cubicBezTo>
                    <a:pt x="1324" y="2194"/>
                    <a:pt x="1467" y="2166"/>
                    <a:pt x="1603" y="2110"/>
                  </a:cubicBezTo>
                  <a:cubicBezTo>
                    <a:pt x="2014" y="1941"/>
                    <a:pt x="2280" y="1540"/>
                    <a:pt x="2280" y="1097"/>
                  </a:cubicBezTo>
                  <a:cubicBezTo>
                    <a:pt x="2280" y="492"/>
                    <a:pt x="1790" y="0"/>
                    <a:pt x="118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39"/>
            <p:cNvSpPr/>
            <p:nvPr/>
          </p:nvSpPr>
          <p:spPr>
            <a:xfrm>
              <a:off x="1201025" y="-1313925"/>
              <a:ext cx="57000" cy="54875"/>
            </a:xfrm>
            <a:custGeom>
              <a:rect b="b" l="l" r="r" t="t"/>
              <a:pathLst>
                <a:path extrusionOk="0" h="2195" w="2280">
                  <a:moveTo>
                    <a:pt x="1097" y="1"/>
                  </a:moveTo>
                  <a:cubicBezTo>
                    <a:pt x="956" y="1"/>
                    <a:pt x="813" y="28"/>
                    <a:pt x="678" y="84"/>
                  </a:cubicBezTo>
                  <a:cubicBezTo>
                    <a:pt x="267" y="254"/>
                    <a:pt x="0" y="654"/>
                    <a:pt x="0" y="1097"/>
                  </a:cubicBezTo>
                  <a:cubicBezTo>
                    <a:pt x="0" y="1702"/>
                    <a:pt x="491" y="2194"/>
                    <a:pt x="1097" y="2194"/>
                  </a:cubicBezTo>
                  <a:cubicBezTo>
                    <a:pt x="1540" y="2194"/>
                    <a:pt x="1941" y="1926"/>
                    <a:pt x="2110" y="1517"/>
                  </a:cubicBezTo>
                  <a:cubicBezTo>
                    <a:pt x="2280" y="1107"/>
                    <a:pt x="2185" y="635"/>
                    <a:pt x="1872" y="321"/>
                  </a:cubicBezTo>
                  <a:cubicBezTo>
                    <a:pt x="1662" y="112"/>
                    <a:pt x="138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39"/>
            <p:cNvSpPr/>
            <p:nvPr/>
          </p:nvSpPr>
          <p:spPr>
            <a:xfrm>
              <a:off x="425525" y="-1165525"/>
              <a:ext cx="54825" cy="54875"/>
            </a:xfrm>
            <a:custGeom>
              <a:rect b="b" l="l" r="r" t="t"/>
              <a:pathLst>
                <a:path extrusionOk="0" h="2195" w="2193">
                  <a:moveTo>
                    <a:pt x="1096" y="1"/>
                  </a:moveTo>
                  <a:cubicBezTo>
                    <a:pt x="491" y="1"/>
                    <a:pt x="0" y="492"/>
                    <a:pt x="0" y="1098"/>
                  </a:cubicBezTo>
                  <a:cubicBezTo>
                    <a:pt x="0" y="1703"/>
                    <a:pt x="491" y="2194"/>
                    <a:pt x="1096" y="2194"/>
                  </a:cubicBezTo>
                  <a:cubicBezTo>
                    <a:pt x="1702" y="2194"/>
                    <a:pt x="2193" y="1703"/>
                    <a:pt x="2193" y="1098"/>
                  </a:cubicBezTo>
                  <a:cubicBezTo>
                    <a:pt x="2193" y="492"/>
                    <a:pt x="1702" y="1"/>
                    <a:pt x="1096"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39"/>
            <p:cNvSpPr/>
            <p:nvPr/>
          </p:nvSpPr>
          <p:spPr>
            <a:xfrm>
              <a:off x="619400"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2" y="1703"/>
                    <a:pt x="2192" y="1098"/>
                  </a:cubicBezTo>
                  <a:cubicBezTo>
                    <a:pt x="2192"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39"/>
            <p:cNvSpPr/>
            <p:nvPr/>
          </p:nvSpPr>
          <p:spPr>
            <a:xfrm>
              <a:off x="811225" y="-1165550"/>
              <a:ext cx="59000" cy="54850"/>
            </a:xfrm>
            <a:custGeom>
              <a:rect b="b" l="l" r="r" t="t"/>
              <a:pathLst>
                <a:path extrusionOk="0" h="2194" w="2360">
                  <a:moveTo>
                    <a:pt x="1180" y="1"/>
                  </a:moveTo>
                  <a:cubicBezTo>
                    <a:pt x="1122" y="1"/>
                    <a:pt x="1064" y="5"/>
                    <a:pt x="1005" y="15"/>
                  </a:cubicBezTo>
                  <a:cubicBezTo>
                    <a:pt x="407" y="112"/>
                    <a:pt x="1" y="676"/>
                    <a:pt x="98" y="1274"/>
                  </a:cubicBezTo>
                  <a:cubicBezTo>
                    <a:pt x="185" y="1812"/>
                    <a:pt x="650" y="2194"/>
                    <a:pt x="1178" y="2194"/>
                  </a:cubicBezTo>
                  <a:cubicBezTo>
                    <a:pt x="1236" y="2194"/>
                    <a:pt x="1296" y="2189"/>
                    <a:pt x="1355" y="2179"/>
                  </a:cubicBezTo>
                  <a:cubicBezTo>
                    <a:pt x="1953" y="2083"/>
                    <a:pt x="2359" y="1520"/>
                    <a:pt x="2262" y="922"/>
                  </a:cubicBezTo>
                  <a:cubicBezTo>
                    <a:pt x="2175" y="383"/>
                    <a:pt x="1708" y="1"/>
                    <a:pt x="118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39"/>
            <p:cNvSpPr/>
            <p:nvPr/>
          </p:nvSpPr>
          <p:spPr>
            <a:xfrm>
              <a:off x="1004975" y="-1165525"/>
              <a:ext cx="57025" cy="54850"/>
            </a:xfrm>
            <a:custGeom>
              <a:rect b="b" l="l" r="r" t="t"/>
              <a:pathLst>
                <a:path extrusionOk="0" h="2194" w="2281">
                  <a:moveTo>
                    <a:pt x="1183" y="1"/>
                  </a:moveTo>
                  <a:cubicBezTo>
                    <a:pt x="740" y="1"/>
                    <a:pt x="341" y="267"/>
                    <a:pt x="170" y="678"/>
                  </a:cubicBezTo>
                  <a:cubicBezTo>
                    <a:pt x="1" y="1087"/>
                    <a:pt x="95" y="1558"/>
                    <a:pt x="409" y="1872"/>
                  </a:cubicBezTo>
                  <a:cubicBezTo>
                    <a:pt x="619" y="2082"/>
                    <a:pt x="899" y="2194"/>
                    <a:pt x="1185" y="2194"/>
                  </a:cubicBezTo>
                  <a:cubicBezTo>
                    <a:pt x="1326" y="2194"/>
                    <a:pt x="1468" y="2166"/>
                    <a:pt x="1603" y="2110"/>
                  </a:cubicBezTo>
                  <a:cubicBezTo>
                    <a:pt x="2014" y="1940"/>
                    <a:pt x="2280" y="1541"/>
                    <a:pt x="2280" y="1098"/>
                  </a:cubicBezTo>
                  <a:cubicBezTo>
                    <a:pt x="2280" y="491"/>
                    <a:pt x="1790" y="1"/>
                    <a:pt x="118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39"/>
            <p:cNvSpPr/>
            <p:nvPr/>
          </p:nvSpPr>
          <p:spPr>
            <a:xfrm>
              <a:off x="1201025"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3" y="1703"/>
                    <a:pt x="2193" y="1098"/>
                  </a:cubicBezTo>
                  <a:cubicBezTo>
                    <a:pt x="2193"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TITLE_ONLY_1_2">
    <p:spTree>
      <p:nvGrpSpPr>
        <p:cNvPr id="773" name="Shape 773"/>
        <p:cNvGrpSpPr/>
        <p:nvPr/>
      </p:nvGrpSpPr>
      <p:grpSpPr>
        <a:xfrm>
          <a:off x="0" y="0"/>
          <a:ext cx="0" cy="0"/>
          <a:chOff x="0" y="0"/>
          <a:chExt cx="0" cy="0"/>
        </a:xfrm>
      </p:grpSpPr>
      <p:grpSp>
        <p:nvGrpSpPr>
          <p:cNvPr id="774" name="Google Shape;774;p40"/>
          <p:cNvGrpSpPr/>
          <p:nvPr/>
        </p:nvGrpSpPr>
        <p:grpSpPr>
          <a:xfrm>
            <a:off x="5884980" y="1559397"/>
            <a:ext cx="3213109" cy="3571946"/>
            <a:chOff x="5884980" y="1559397"/>
            <a:chExt cx="3213109" cy="3571946"/>
          </a:xfrm>
        </p:grpSpPr>
        <p:sp>
          <p:nvSpPr>
            <p:cNvPr id="775" name="Google Shape;775;p40"/>
            <p:cNvSpPr/>
            <p:nvPr/>
          </p:nvSpPr>
          <p:spPr>
            <a:xfrm>
              <a:off x="8134371" y="1559397"/>
              <a:ext cx="67487" cy="64936"/>
            </a:xfrm>
            <a:custGeom>
              <a:rect b="b" l="l" r="r" t="t"/>
              <a:pathLst>
                <a:path extrusionOk="0" h="1426" w="1482">
                  <a:moveTo>
                    <a:pt x="769" y="0"/>
                  </a:moveTo>
                  <a:cubicBezTo>
                    <a:pt x="481" y="0"/>
                    <a:pt x="221" y="174"/>
                    <a:pt x="111" y="441"/>
                  </a:cubicBezTo>
                  <a:cubicBezTo>
                    <a:pt x="1" y="707"/>
                    <a:pt x="62" y="1013"/>
                    <a:pt x="266" y="1217"/>
                  </a:cubicBezTo>
                  <a:cubicBezTo>
                    <a:pt x="401" y="1353"/>
                    <a:pt x="584" y="1426"/>
                    <a:pt x="769" y="1426"/>
                  </a:cubicBezTo>
                  <a:cubicBezTo>
                    <a:pt x="861" y="1426"/>
                    <a:pt x="954" y="1408"/>
                    <a:pt x="1042"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40"/>
            <p:cNvSpPr/>
            <p:nvPr/>
          </p:nvSpPr>
          <p:spPr>
            <a:xfrm>
              <a:off x="8582510" y="1559397"/>
              <a:ext cx="67487" cy="64936"/>
            </a:xfrm>
            <a:custGeom>
              <a:rect b="b" l="l" r="r" t="t"/>
              <a:pathLst>
                <a:path extrusionOk="0" h="1426" w="1482">
                  <a:moveTo>
                    <a:pt x="769" y="0"/>
                  </a:moveTo>
                  <a:cubicBezTo>
                    <a:pt x="480" y="0"/>
                    <a:pt x="221" y="174"/>
                    <a:pt x="111" y="441"/>
                  </a:cubicBezTo>
                  <a:cubicBezTo>
                    <a:pt x="1" y="707"/>
                    <a:pt x="61" y="1013"/>
                    <a:pt x="266" y="1217"/>
                  </a:cubicBezTo>
                  <a:cubicBezTo>
                    <a:pt x="401" y="1353"/>
                    <a:pt x="583" y="1426"/>
                    <a:pt x="768" y="1426"/>
                  </a:cubicBezTo>
                  <a:cubicBezTo>
                    <a:pt x="860" y="1426"/>
                    <a:pt x="953" y="1408"/>
                    <a:pt x="1041" y="1371"/>
                  </a:cubicBezTo>
                  <a:cubicBezTo>
                    <a:pt x="1308" y="1261"/>
                    <a:pt x="1482" y="1002"/>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40"/>
            <p:cNvSpPr/>
            <p:nvPr/>
          </p:nvSpPr>
          <p:spPr>
            <a:xfrm>
              <a:off x="9030557" y="1559397"/>
              <a:ext cx="67532" cy="64936"/>
            </a:xfrm>
            <a:custGeom>
              <a:rect b="b" l="l" r="r" t="t"/>
              <a:pathLst>
                <a:path extrusionOk="0" h="1426" w="1483">
                  <a:moveTo>
                    <a:pt x="769" y="0"/>
                  </a:moveTo>
                  <a:cubicBezTo>
                    <a:pt x="481" y="0"/>
                    <a:pt x="222" y="174"/>
                    <a:pt x="111" y="441"/>
                  </a:cubicBezTo>
                  <a:cubicBezTo>
                    <a:pt x="1" y="707"/>
                    <a:pt x="63" y="1013"/>
                    <a:pt x="266" y="1217"/>
                  </a:cubicBezTo>
                  <a:cubicBezTo>
                    <a:pt x="402" y="1353"/>
                    <a:pt x="584" y="1426"/>
                    <a:pt x="769" y="1426"/>
                  </a:cubicBezTo>
                  <a:cubicBezTo>
                    <a:pt x="861" y="1426"/>
                    <a:pt x="954" y="1408"/>
                    <a:pt x="1042"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40"/>
            <p:cNvSpPr/>
            <p:nvPr/>
          </p:nvSpPr>
          <p:spPr>
            <a:xfrm>
              <a:off x="8134371" y="1942644"/>
              <a:ext cx="67487" cy="64891"/>
            </a:xfrm>
            <a:custGeom>
              <a:rect b="b" l="l" r="r" t="t"/>
              <a:pathLst>
                <a:path extrusionOk="0" h="1425" w="1482">
                  <a:moveTo>
                    <a:pt x="769" y="0"/>
                  </a:moveTo>
                  <a:cubicBezTo>
                    <a:pt x="481" y="0"/>
                    <a:pt x="221" y="174"/>
                    <a:pt x="111" y="439"/>
                  </a:cubicBezTo>
                  <a:cubicBezTo>
                    <a:pt x="1" y="705"/>
                    <a:pt x="62" y="1012"/>
                    <a:pt x="266" y="1216"/>
                  </a:cubicBezTo>
                  <a:cubicBezTo>
                    <a:pt x="403" y="1352"/>
                    <a:pt x="585" y="1425"/>
                    <a:pt x="771" y="1425"/>
                  </a:cubicBezTo>
                  <a:cubicBezTo>
                    <a:pt x="863" y="1425"/>
                    <a:pt x="955" y="1407"/>
                    <a:pt x="1043"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40"/>
            <p:cNvSpPr/>
            <p:nvPr/>
          </p:nvSpPr>
          <p:spPr>
            <a:xfrm>
              <a:off x="8582510" y="1942644"/>
              <a:ext cx="67487" cy="64891"/>
            </a:xfrm>
            <a:custGeom>
              <a:rect b="b" l="l" r="r" t="t"/>
              <a:pathLst>
                <a:path extrusionOk="0" h="1425" w="1482">
                  <a:moveTo>
                    <a:pt x="769" y="0"/>
                  </a:moveTo>
                  <a:cubicBezTo>
                    <a:pt x="480" y="0"/>
                    <a:pt x="220" y="174"/>
                    <a:pt x="111" y="439"/>
                  </a:cubicBezTo>
                  <a:cubicBezTo>
                    <a:pt x="1" y="705"/>
                    <a:pt x="61" y="1012"/>
                    <a:pt x="266" y="1216"/>
                  </a:cubicBezTo>
                  <a:cubicBezTo>
                    <a:pt x="402" y="1352"/>
                    <a:pt x="584" y="1425"/>
                    <a:pt x="770" y="1425"/>
                  </a:cubicBezTo>
                  <a:cubicBezTo>
                    <a:pt x="861" y="1425"/>
                    <a:pt x="953" y="1407"/>
                    <a:pt x="1041" y="1371"/>
                  </a:cubicBezTo>
                  <a:cubicBezTo>
                    <a:pt x="1308" y="1260"/>
                    <a:pt x="1482" y="1000"/>
                    <a:pt x="1482" y="713"/>
                  </a:cubicBezTo>
                  <a:cubicBezTo>
                    <a:pt x="1482" y="318"/>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40"/>
            <p:cNvSpPr/>
            <p:nvPr/>
          </p:nvSpPr>
          <p:spPr>
            <a:xfrm>
              <a:off x="9030557" y="1942644"/>
              <a:ext cx="67532" cy="64891"/>
            </a:xfrm>
            <a:custGeom>
              <a:rect b="b" l="l" r="r" t="t"/>
              <a:pathLst>
                <a:path extrusionOk="0" h="1425" w="1483">
                  <a:moveTo>
                    <a:pt x="769" y="0"/>
                  </a:moveTo>
                  <a:cubicBezTo>
                    <a:pt x="481" y="0"/>
                    <a:pt x="222" y="174"/>
                    <a:pt x="111" y="439"/>
                  </a:cubicBezTo>
                  <a:cubicBezTo>
                    <a:pt x="1" y="705"/>
                    <a:pt x="63" y="1012"/>
                    <a:pt x="266" y="1216"/>
                  </a:cubicBezTo>
                  <a:cubicBezTo>
                    <a:pt x="403" y="1352"/>
                    <a:pt x="586" y="1425"/>
                    <a:pt x="771" y="1425"/>
                  </a:cubicBezTo>
                  <a:cubicBezTo>
                    <a:pt x="863" y="1425"/>
                    <a:pt x="955" y="1407"/>
                    <a:pt x="1043"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40"/>
            <p:cNvSpPr/>
            <p:nvPr/>
          </p:nvSpPr>
          <p:spPr>
            <a:xfrm>
              <a:off x="8134371" y="2325800"/>
              <a:ext cx="67487" cy="64936"/>
            </a:xfrm>
            <a:custGeom>
              <a:rect b="b" l="l" r="r" t="t"/>
              <a:pathLst>
                <a:path extrusionOk="0" h="1426" w="1482">
                  <a:moveTo>
                    <a:pt x="769" y="0"/>
                  </a:moveTo>
                  <a:cubicBezTo>
                    <a:pt x="481" y="0"/>
                    <a:pt x="221" y="174"/>
                    <a:pt x="111" y="441"/>
                  </a:cubicBezTo>
                  <a:cubicBezTo>
                    <a:pt x="1" y="707"/>
                    <a:pt x="62" y="1013"/>
                    <a:pt x="266" y="1216"/>
                  </a:cubicBezTo>
                  <a:cubicBezTo>
                    <a:pt x="402" y="1353"/>
                    <a:pt x="584" y="1426"/>
                    <a:pt x="770" y="1426"/>
                  </a:cubicBezTo>
                  <a:cubicBezTo>
                    <a:pt x="862" y="1426"/>
                    <a:pt x="955" y="1408"/>
                    <a:pt x="1043"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40"/>
            <p:cNvSpPr/>
            <p:nvPr/>
          </p:nvSpPr>
          <p:spPr>
            <a:xfrm>
              <a:off x="8582510" y="2325800"/>
              <a:ext cx="67487" cy="64936"/>
            </a:xfrm>
            <a:custGeom>
              <a:rect b="b" l="l" r="r" t="t"/>
              <a:pathLst>
                <a:path extrusionOk="0" h="1426" w="1482">
                  <a:moveTo>
                    <a:pt x="769" y="0"/>
                  </a:moveTo>
                  <a:cubicBezTo>
                    <a:pt x="480" y="0"/>
                    <a:pt x="220" y="174"/>
                    <a:pt x="111" y="441"/>
                  </a:cubicBezTo>
                  <a:cubicBezTo>
                    <a:pt x="1" y="707"/>
                    <a:pt x="61" y="1013"/>
                    <a:pt x="266" y="1216"/>
                  </a:cubicBezTo>
                  <a:cubicBezTo>
                    <a:pt x="401" y="1353"/>
                    <a:pt x="583" y="1426"/>
                    <a:pt x="768" y="1426"/>
                  </a:cubicBezTo>
                  <a:cubicBezTo>
                    <a:pt x="860" y="1426"/>
                    <a:pt x="953" y="1408"/>
                    <a:pt x="1041" y="1371"/>
                  </a:cubicBezTo>
                  <a:cubicBezTo>
                    <a:pt x="1308" y="1261"/>
                    <a:pt x="1482" y="1002"/>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40"/>
            <p:cNvSpPr/>
            <p:nvPr/>
          </p:nvSpPr>
          <p:spPr>
            <a:xfrm>
              <a:off x="9030557" y="2325800"/>
              <a:ext cx="67532" cy="64936"/>
            </a:xfrm>
            <a:custGeom>
              <a:rect b="b" l="l" r="r" t="t"/>
              <a:pathLst>
                <a:path extrusionOk="0" h="1426" w="1483">
                  <a:moveTo>
                    <a:pt x="769" y="0"/>
                  </a:moveTo>
                  <a:cubicBezTo>
                    <a:pt x="481" y="0"/>
                    <a:pt x="222" y="174"/>
                    <a:pt x="111" y="441"/>
                  </a:cubicBezTo>
                  <a:cubicBezTo>
                    <a:pt x="1" y="707"/>
                    <a:pt x="63" y="1013"/>
                    <a:pt x="266" y="1216"/>
                  </a:cubicBezTo>
                  <a:cubicBezTo>
                    <a:pt x="403" y="1353"/>
                    <a:pt x="585" y="1426"/>
                    <a:pt x="770" y="1426"/>
                  </a:cubicBezTo>
                  <a:cubicBezTo>
                    <a:pt x="862" y="1426"/>
                    <a:pt x="955" y="1408"/>
                    <a:pt x="1043"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40"/>
            <p:cNvSpPr/>
            <p:nvPr/>
          </p:nvSpPr>
          <p:spPr>
            <a:xfrm>
              <a:off x="8134371" y="2709047"/>
              <a:ext cx="67487" cy="64891"/>
            </a:xfrm>
            <a:custGeom>
              <a:rect b="b" l="l" r="r" t="t"/>
              <a:pathLst>
                <a:path extrusionOk="0" h="1425" w="1482">
                  <a:moveTo>
                    <a:pt x="769" y="0"/>
                  </a:moveTo>
                  <a:cubicBezTo>
                    <a:pt x="481" y="0"/>
                    <a:pt x="221" y="174"/>
                    <a:pt x="111" y="439"/>
                  </a:cubicBezTo>
                  <a:cubicBezTo>
                    <a:pt x="1" y="705"/>
                    <a:pt x="62" y="1012"/>
                    <a:pt x="266" y="1216"/>
                  </a:cubicBezTo>
                  <a:cubicBezTo>
                    <a:pt x="402" y="1352"/>
                    <a:pt x="585" y="1425"/>
                    <a:pt x="770" y="1425"/>
                  </a:cubicBezTo>
                  <a:cubicBezTo>
                    <a:pt x="862" y="1425"/>
                    <a:pt x="954" y="1407"/>
                    <a:pt x="1042"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40"/>
            <p:cNvSpPr/>
            <p:nvPr/>
          </p:nvSpPr>
          <p:spPr>
            <a:xfrm>
              <a:off x="8582510" y="2709047"/>
              <a:ext cx="67487" cy="64891"/>
            </a:xfrm>
            <a:custGeom>
              <a:rect b="b" l="l" r="r" t="t"/>
              <a:pathLst>
                <a:path extrusionOk="0" h="1425" w="1482">
                  <a:moveTo>
                    <a:pt x="769" y="0"/>
                  </a:moveTo>
                  <a:cubicBezTo>
                    <a:pt x="480" y="0"/>
                    <a:pt x="221" y="174"/>
                    <a:pt x="111" y="439"/>
                  </a:cubicBezTo>
                  <a:cubicBezTo>
                    <a:pt x="1" y="705"/>
                    <a:pt x="61" y="1012"/>
                    <a:pt x="266" y="1216"/>
                  </a:cubicBezTo>
                  <a:cubicBezTo>
                    <a:pt x="402" y="1352"/>
                    <a:pt x="584" y="1425"/>
                    <a:pt x="770" y="1425"/>
                  </a:cubicBezTo>
                  <a:cubicBezTo>
                    <a:pt x="861" y="1425"/>
                    <a:pt x="953" y="1407"/>
                    <a:pt x="1041" y="1371"/>
                  </a:cubicBezTo>
                  <a:cubicBezTo>
                    <a:pt x="1308" y="1260"/>
                    <a:pt x="1482" y="1000"/>
                    <a:pt x="1482" y="713"/>
                  </a:cubicBezTo>
                  <a:cubicBezTo>
                    <a:pt x="1482" y="318"/>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40"/>
            <p:cNvSpPr/>
            <p:nvPr/>
          </p:nvSpPr>
          <p:spPr>
            <a:xfrm>
              <a:off x="9030557" y="2709047"/>
              <a:ext cx="67532" cy="64891"/>
            </a:xfrm>
            <a:custGeom>
              <a:rect b="b" l="l" r="r" t="t"/>
              <a:pathLst>
                <a:path extrusionOk="0" h="1425" w="1483">
                  <a:moveTo>
                    <a:pt x="769" y="0"/>
                  </a:moveTo>
                  <a:cubicBezTo>
                    <a:pt x="481" y="0"/>
                    <a:pt x="222" y="174"/>
                    <a:pt x="111" y="439"/>
                  </a:cubicBezTo>
                  <a:cubicBezTo>
                    <a:pt x="1" y="705"/>
                    <a:pt x="63" y="1012"/>
                    <a:pt x="266" y="1216"/>
                  </a:cubicBezTo>
                  <a:cubicBezTo>
                    <a:pt x="402" y="1352"/>
                    <a:pt x="585" y="1425"/>
                    <a:pt x="771" y="1425"/>
                  </a:cubicBezTo>
                  <a:cubicBezTo>
                    <a:pt x="862" y="1425"/>
                    <a:pt x="954" y="1407"/>
                    <a:pt x="1042"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40"/>
            <p:cNvSpPr/>
            <p:nvPr/>
          </p:nvSpPr>
          <p:spPr>
            <a:xfrm>
              <a:off x="8134371" y="3092203"/>
              <a:ext cx="67487" cy="64936"/>
            </a:xfrm>
            <a:custGeom>
              <a:rect b="b" l="l" r="r" t="t"/>
              <a:pathLst>
                <a:path extrusionOk="0" h="1426" w="1482">
                  <a:moveTo>
                    <a:pt x="769" y="0"/>
                  </a:moveTo>
                  <a:cubicBezTo>
                    <a:pt x="481" y="0"/>
                    <a:pt x="221" y="174"/>
                    <a:pt x="111" y="441"/>
                  </a:cubicBezTo>
                  <a:cubicBezTo>
                    <a:pt x="1" y="707"/>
                    <a:pt x="62" y="1013"/>
                    <a:pt x="266" y="1216"/>
                  </a:cubicBezTo>
                  <a:cubicBezTo>
                    <a:pt x="401" y="1353"/>
                    <a:pt x="584" y="1425"/>
                    <a:pt x="769" y="1425"/>
                  </a:cubicBezTo>
                  <a:cubicBezTo>
                    <a:pt x="861" y="1425"/>
                    <a:pt x="954" y="1408"/>
                    <a:pt x="1042" y="1371"/>
                  </a:cubicBezTo>
                  <a:cubicBezTo>
                    <a:pt x="1308" y="1261"/>
                    <a:pt x="1482" y="1001"/>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40"/>
            <p:cNvSpPr/>
            <p:nvPr/>
          </p:nvSpPr>
          <p:spPr>
            <a:xfrm>
              <a:off x="8582510" y="3092203"/>
              <a:ext cx="67487" cy="64936"/>
            </a:xfrm>
            <a:custGeom>
              <a:rect b="b" l="l" r="r" t="t"/>
              <a:pathLst>
                <a:path extrusionOk="0" h="1426" w="1482">
                  <a:moveTo>
                    <a:pt x="769" y="0"/>
                  </a:moveTo>
                  <a:cubicBezTo>
                    <a:pt x="480" y="0"/>
                    <a:pt x="221" y="174"/>
                    <a:pt x="111" y="441"/>
                  </a:cubicBezTo>
                  <a:cubicBezTo>
                    <a:pt x="1" y="707"/>
                    <a:pt x="61" y="1013"/>
                    <a:pt x="266" y="1216"/>
                  </a:cubicBezTo>
                  <a:cubicBezTo>
                    <a:pt x="401" y="1353"/>
                    <a:pt x="583" y="1425"/>
                    <a:pt x="768" y="1425"/>
                  </a:cubicBezTo>
                  <a:cubicBezTo>
                    <a:pt x="860" y="1425"/>
                    <a:pt x="953" y="1408"/>
                    <a:pt x="1041" y="1371"/>
                  </a:cubicBezTo>
                  <a:cubicBezTo>
                    <a:pt x="1308" y="1261"/>
                    <a:pt x="1482" y="1001"/>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40"/>
            <p:cNvSpPr/>
            <p:nvPr/>
          </p:nvSpPr>
          <p:spPr>
            <a:xfrm>
              <a:off x="9030557" y="3092203"/>
              <a:ext cx="67532" cy="64936"/>
            </a:xfrm>
            <a:custGeom>
              <a:rect b="b" l="l" r="r" t="t"/>
              <a:pathLst>
                <a:path extrusionOk="0" h="1426" w="1483">
                  <a:moveTo>
                    <a:pt x="769" y="0"/>
                  </a:moveTo>
                  <a:cubicBezTo>
                    <a:pt x="481" y="0"/>
                    <a:pt x="222" y="174"/>
                    <a:pt x="111" y="441"/>
                  </a:cubicBezTo>
                  <a:cubicBezTo>
                    <a:pt x="1" y="707"/>
                    <a:pt x="63" y="1013"/>
                    <a:pt x="266" y="1216"/>
                  </a:cubicBezTo>
                  <a:cubicBezTo>
                    <a:pt x="402" y="1353"/>
                    <a:pt x="584" y="1425"/>
                    <a:pt x="769" y="1425"/>
                  </a:cubicBezTo>
                  <a:cubicBezTo>
                    <a:pt x="861" y="1425"/>
                    <a:pt x="954" y="1408"/>
                    <a:pt x="1042" y="1371"/>
                  </a:cubicBezTo>
                  <a:cubicBezTo>
                    <a:pt x="1308" y="1261"/>
                    <a:pt x="1482" y="1001"/>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40"/>
            <p:cNvSpPr/>
            <p:nvPr/>
          </p:nvSpPr>
          <p:spPr>
            <a:xfrm>
              <a:off x="8108961" y="1573423"/>
              <a:ext cx="67487" cy="64891"/>
            </a:xfrm>
            <a:custGeom>
              <a:rect b="b" l="l" r="r" t="t"/>
              <a:pathLst>
                <a:path extrusionOk="0" h="1425" w="1482">
                  <a:moveTo>
                    <a:pt x="769" y="0"/>
                  </a:moveTo>
                  <a:cubicBezTo>
                    <a:pt x="481" y="0"/>
                    <a:pt x="221" y="174"/>
                    <a:pt x="111" y="440"/>
                  </a:cubicBezTo>
                  <a:cubicBezTo>
                    <a:pt x="1" y="705"/>
                    <a:pt x="61" y="1013"/>
                    <a:pt x="266" y="1216"/>
                  </a:cubicBezTo>
                  <a:cubicBezTo>
                    <a:pt x="402" y="1352"/>
                    <a:pt x="584" y="1425"/>
                    <a:pt x="770" y="1425"/>
                  </a:cubicBezTo>
                  <a:cubicBezTo>
                    <a:pt x="861" y="1425"/>
                    <a:pt x="953" y="1407"/>
                    <a:pt x="1042" y="1371"/>
                  </a:cubicBezTo>
                  <a:cubicBezTo>
                    <a:pt x="1308" y="1260"/>
                    <a:pt x="1482" y="1001"/>
                    <a:pt x="1482" y="713"/>
                  </a:cubicBezTo>
                  <a:cubicBezTo>
                    <a:pt x="1482" y="318"/>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40"/>
            <p:cNvSpPr/>
            <p:nvPr/>
          </p:nvSpPr>
          <p:spPr>
            <a:xfrm>
              <a:off x="8557054" y="1573423"/>
              <a:ext cx="67487" cy="64891"/>
            </a:xfrm>
            <a:custGeom>
              <a:rect b="b" l="l" r="r" t="t"/>
              <a:pathLst>
                <a:path extrusionOk="0" h="1425" w="1482">
                  <a:moveTo>
                    <a:pt x="769" y="0"/>
                  </a:moveTo>
                  <a:cubicBezTo>
                    <a:pt x="480" y="0"/>
                    <a:pt x="221" y="174"/>
                    <a:pt x="110" y="439"/>
                  </a:cubicBezTo>
                  <a:cubicBezTo>
                    <a:pt x="0" y="705"/>
                    <a:pt x="60" y="1012"/>
                    <a:pt x="265" y="1216"/>
                  </a:cubicBezTo>
                  <a:cubicBezTo>
                    <a:pt x="401" y="1352"/>
                    <a:pt x="583" y="1425"/>
                    <a:pt x="769" y="1425"/>
                  </a:cubicBezTo>
                  <a:cubicBezTo>
                    <a:pt x="861" y="1425"/>
                    <a:pt x="953" y="1407"/>
                    <a:pt x="1041" y="1371"/>
                  </a:cubicBezTo>
                  <a:cubicBezTo>
                    <a:pt x="1307" y="1260"/>
                    <a:pt x="1481" y="1001"/>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40"/>
            <p:cNvSpPr/>
            <p:nvPr/>
          </p:nvSpPr>
          <p:spPr>
            <a:xfrm>
              <a:off x="9005147" y="1573423"/>
              <a:ext cx="67532" cy="64891"/>
            </a:xfrm>
            <a:custGeom>
              <a:rect b="b" l="l" r="r" t="t"/>
              <a:pathLst>
                <a:path extrusionOk="0" h="1425" w="1483">
                  <a:moveTo>
                    <a:pt x="769" y="0"/>
                  </a:moveTo>
                  <a:cubicBezTo>
                    <a:pt x="481" y="0"/>
                    <a:pt x="220" y="174"/>
                    <a:pt x="110" y="440"/>
                  </a:cubicBezTo>
                  <a:cubicBezTo>
                    <a:pt x="1" y="705"/>
                    <a:pt x="61" y="1013"/>
                    <a:pt x="264" y="1216"/>
                  </a:cubicBezTo>
                  <a:cubicBezTo>
                    <a:pt x="402" y="1352"/>
                    <a:pt x="584" y="1425"/>
                    <a:pt x="770" y="1425"/>
                  </a:cubicBezTo>
                  <a:cubicBezTo>
                    <a:pt x="861" y="1425"/>
                    <a:pt x="954" y="1407"/>
                    <a:pt x="1042" y="1371"/>
                  </a:cubicBezTo>
                  <a:cubicBezTo>
                    <a:pt x="1308" y="1260"/>
                    <a:pt x="1482" y="1001"/>
                    <a:pt x="1482" y="713"/>
                  </a:cubicBezTo>
                  <a:cubicBezTo>
                    <a:pt x="1482" y="318"/>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40"/>
            <p:cNvSpPr/>
            <p:nvPr/>
          </p:nvSpPr>
          <p:spPr>
            <a:xfrm>
              <a:off x="8108961" y="1956579"/>
              <a:ext cx="67487" cy="64936"/>
            </a:xfrm>
            <a:custGeom>
              <a:rect b="b" l="l" r="r" t="t"/>
              <a:pathLst>
                <a:path extrusionOk="0" h="1426" w="1482">
                  <a:moveTo>
                    <a:pt x="769" y="0"/>
                  </a:moveTo>
                  <a:cubicBezTo>
                    <a:pt x="481" y="0"/>
                    <a:pt x="221" y="174"/>
                    <a:pt x="111" y="441"/>
                  </a:cubicBezTo>
                  <a:cubicBezTo>
                    <a:pt x="1" y="707"/>
                    <a:pt x="61" y="1013"/>
                    <a:pt x="266" y="1216"/>
                  </a:cubicBezTo>
                  <a:cubicBezTo>
                    <a:pt x="401" y="1353"/>
                    <a:pt x="583" y="1426"/>
                    <a:pt x="768" y="1426"/>
                  </a:cubicBezTo>
                  <a:cubicBezTo>
                    <a:pt x="860" y="1426"/>
                    <a:pt x="953" y="1408"/>
                    <a:pt x="1042" y="1371"/>
                  </a:cubicBezTo>
                  <a:cubicBezTo>
                    <a:pt x="1308" y="1261"/>
                    <a:pt x="1482" y="1002"/>
                    <a:pt x="1482" y="713"/>
                  </a:cubicBezTo>
                  <a:cubicBezTo>
                    <a:pt x="1482"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40"/>
            <p:cNvSpPr/>
            <p:nvPr/>
          </p:nvSpPr>
          <p:spPr>
            <a:xfrm>
              <a:off x="8557054" y="1956579"/>
              <a:ext cx="67487" cy="64936"/>
            </a:xfrm>
            <a:custGeom>
              <a:rect b="b" l="l" r="r" t="t"/>
              <a:pathLst>
                <a:path extrusionOk="0" h="1426" w="1482">
                  <a:moveTo>
                    <a:pt x="769" y="0"/>
                  </a:moveTo>
                  <a:cubicBezTo>
                    <a:pt x="480" y="0"/>
                    <a:pt x="221" y="174"/>
                    <a:pt x="110" y="441"/>
                  </a:cubicBezTo>
                  <a:cubicBezTo>
                    <a:pt x="0" y="707"/>
                    <a:pt x="60" y="1013"/>
                    <a:pt x="265" y="1216"/>
                  </a:cubicBezTo>
                  <a:cubicBezTo>
                    <a:pt x="401" y="1353"/>
                    <a:pt x="583" y="1426"/>
                    <a:pt x="768" y="1426"/>
                  </a:cubicBezTo>
                  <a:cubicBezTo>
                    <a:pt x="860" y="1426"/>
                    <a:pt x="953" y="1408"/>
                    <a:pt x="1041" y="1371"/>
                  </a:cubicBezTo>
                  <a:cubicBezTo>
                    <a:pt x="1307" y="1262"/>
                    <a:pt x="1481" y="1002"/>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40"/>
            <p:cNvSpPr/>
            <p:nvPr/>
          </p:nvSpPr>
          <p:spPr>
            <a:xfrm>
              <a:off x="9005147" y="1956579"/>
              <a:ext cx="67532" cy="64936"/>
            </a:xfrm>
            <a:custGeom>
              <a:rect b="b" l="l" r="r" t="t"/>
              <a:pathLst>
                <a:path extrusionOk="0" h="1426" w="1483">
                  <a:moveTo>
                    <a:pt x="769" y="0"/>
                  </a:moveTo>
                  <a:cubicBezTo>
                    <a:pt x="481" y="0"/>
                    <a:pt x="220" y="174"/>
                    <a:pt x="110" y="441"/>
                  </a:cubicBezTo>
                  <a:cubicBezTo>
                    <a:pt x="1" y="707"/>
                    <a:pt x="61" y="1013"/>
                    <a:pt x="264" y="1216"/>
                  </a:cubicBezTo>
                  <a:cubicBezTo>
                    <a:pt x="401" y="1353"/>
                    <a:pt x="583" y="1426"/>
                    <a:pt x="769" y="1426"/>
                  </a:cubicBezTo>
                  <a:cubicBezTo>
                    <a:pt x="861" y="1426"/>
                    <a:pt x="953" y="1408"/>
                    <a:pt x="1042" y="1371"/>
                  </a:cubicBezTo>
                  <a:cubicBezTo>
                    <a:pt x="1308" y="1261"/>
                    <a:pt x="1482" y="1002"/>
                    <a:pt x="1482" y="713"/>
                  </a:cubicBezTo>
                  <a:cubicBezTo>
                    <a:pt x="1482" y="320"/>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40"/>
            <p:cNvSpPr/>
            <p:nvPr/>
          </p:nvSpPr>
          <p:spPr>
            <a:xfrm>
              <a:off x="8108961" y="2339826"/>
              <a:ext cx="67487" cy="64936"/>
            </a:xfrm>
            <a:custGeom>
              <a:rect b="b" l="l" r="r" t="t"/>
              <a:pathLst>
                <a:path extrusionOk="0" h="1426" w="1482">
                  <a:moveTo>
                    <a:pt x="769" y="0"/>
                  </a:moveTo>
                  <a:cubicBezTo>
                    <a:pt x="481" y="0"/>
                    <a:pt x="220" y="174"/>
                    <a:pt x="111" y="440"/>
                  </a:cubicBezTo>
                  <a:cubicBezTo>
                    <a:pt x="1" y="707"/>
                    <a:pt x="61" y="1013"/>
                    <a:pt x="266" y="1216"/>
                  </a:cubicBezTo>
                  <a:cubicBezTo>
                    <a:pt x="401" y="1353"/>
                    <a:pt x="583" y="1425"/>
                    <a:pt x="768" y="1425"/>
                  </a:cubicBezTo>
                  <a:cubicBezTo>
                    <a:pt x="860" y="1425"/>
                    <a:pt x="953" y="1407"/>
                    <a:pt x="1042" y="1371"/>
                  </a:cubicBezTo>
                  <a:cubicBezTo>
                    <a:pt x="1308" y="1260"/>
                    <a:pt x="1482" y="1001"/>
                    <a:pt x="1482" y="713"/>
                  </a:cubicBezTo>
                  <a:cubicBezTo>
                    <a:pt x="1482" y="318"/>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40"/>
            <p:cNvSpPr/>
            <p:nvPr/>
          </p:nvSpPr>
          <p:spPr>
            <a:xfrm>
              <a:off x="8557054" y="2339826"/>
              <a:ext cx="67487" cy="64936"/>
            </a:xfrm>
            <a:custGeom>
              <a:rect b="b" l="l" r="r" t="t"/>
              <a:pathLst>
                <a:path extrusionOk="0" h="1426" w="1482">
                  <a:moveTo>
                    <a:pt x="769" y="0"/>
                  </a:moveTo>
                  <a:cubicBezTo>
                    <a:pt x="480" y="0"/>
                    <a:pt x="221" y="174"/>
                    <a:pt x="110" y="440"/>
                  </a:cubicBezTo>
                  <a:cubicBezTo>
                    <a:pt x="0" y="705"/>
                    <a:pt x="60" y="1013"/>
                    <a:pt x="265" y="1216"/>
                  </a:cubicBezTo>
                  <a:cubicBezTo>
                    <a:pt x="401" y="1353"/>
                    <a:pt x="583" y="1425"/>
                    <a:pt x="768" y="1425"/>
                  </a:cubicBezTo>
                  <a:cubicBezTo>
                    <a:pt x="860" y="1425"/>
                    <a:pt x="953" y="1407"/>
                    <a:pt x="1041" y="1371"/>
                  </a:cubicBezTo>
                  <a:cubicBezTo>
                    <a:pt x="1307" y="1260"/>
                    <a:pt x="1481" y="1001"/>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40"/>
            <p:cNvSpPr/>
            <p:nvPr/>
          </p:nvSpPr>
          <p:spPr>
            <a:xfrm>
              <a:off x="9005147" y="2339826"/>
              <a:ext cx="67532" cy="64936"/>
            </a:xfrm>
            <a:custGeom>
              <a:rect b="b" l="l" r="r" t="t"/>
              <a:pathLst>
                <a:path extrusionOk="0" h="1426" w="1483">
                  <a:moveTo>
                    <a:pt x="769" y="0"/>
                  </a:moveTo>
                  <a:cubicBezTo>
                    <a:pt x="481" y="0"/>
                    <a:pt x="220" y="174"/>
                    <a:pt x="110" y="440"/>
                  </a:cubicBezTo>
                  <a:cubicBezTo>
                    <a:pt x="1" y="707"/>
                    <a:pt x="61" y="1013"/>
                    <a:pt x="264" y="1216"/>
                  </a:cubicBezTo>
                  <a:cubicBezTo>
                    <a:pt x="401" y="1353"/>
                    <a:pt x="583" y="1425"/>
                    <a:pt x="769" y="1425"/>
                  </a:cubicBezTo>
                  <a:cubicBezTo>
                    <a:pt x="861" y="1425"/>
                    <a:pt x="953" y="1407"/>
                    <a:pt x="1042" y="1371"/>
                  </a:cubicBezTo>
                  <a:cubicBezTo>
                    <a:pt x="1308" y="1260"/>
                    <a:pt x="1482" y="1001"/>
                    <a:pt x="1482" y="713"/>
                  </a:cubicBezTo>
                  <a:cubicBezTo>
                    <a:pt x="1482" y="318"/>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40"/>
            <p:cNvSpPr/>
            <p:nvPr/>
          </p:nvSpPr>
          <p:spPr>
            <a:xfrm>
              <a:off x="8109052" y="2722799"/>
              <a:ext cx="69809" cy="64982"/>
            </a:xfrm>
            <a:custGeom>
              <a:rect b="b" l="l" r="r" t="t"/>
              <a:pathLst>
                <a:path extrusionOk="0" h="1427" w="1533">
                  <a:moveTo>
                    <a:pt x="769" y="1"/>
                  </a:moveTo>
                  <a:cubicBezTo>
                    <a:pt x="731" y="1"/>
                    <a:pt x="692" y="4"/>
                    <a:pt x="654" y="10"/>
                  </a:cubicBezTo>
                  <a:cubicBezTo>
                    <a:pt x="265" y="72"/>
                    <a:pt x="0" y="439"/>
                    <a:pt x="63" y="827"/>
                  </a:cubicBezTo>
                  <a:cubicBezTo>
                    <a:pt x="120" y="1178"/>
                    <a:pt x="423" y="1427"/>
                    <a:pt x="767" y="1427"/>
                  </a:cubicBezTo>
                  <a:cubicBezTo>
                    <a:pt x="805" y="1427"/>
                    <a:pt x="842" y="1424"/>
                    <a:pt x="881" y="1418"/>
                  </a:cubicBezTo>
                  <a:cubicBezTo>
                    <a:pt x="1269" y="1354"/>
                    <a:pt x="1533" y="989"/>
                    <a:pt x="1471" y="601"/>
                  </a:cubicBezTo>
                  <a:cubicBezTo>
                    <a:pt x="1414" y="251"/>
                    <a:pt x="1112" y="1"/>
                    <a:pt x="769"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40"/>
            <p:cNvSpPr/>
            <p:nvPr/>
          </p:nvSpPr>
          <p:spPr>
            <a:xfrm>
              <a:off x="8559331" y="2723437"/>
              <a:ext cx="65346" cy="64936"/>
            </a:xfrm>
            <a:custGeom>
              <a:rect b="b" l="l" r="r" t="t"/>
              <a:pathLst>
                <a:path extrusionOk="0" h="1426" w="1435">
                  <a:moveTo>
                    <a:pt x="715" y="1"/>
                  </a:moveTo>
                  <a:cubicBezTo>
                    <a:pt x="713" y="1"/>
                    <a:pt x="712" y="1"/>
                    <a:pt x="710" y="1"/>
                  </a:cubicBezTo>
                  <a:cubicBezTo>
                    <a:pt x="317" y="5"/>
                    <a:pt x="0" y="327"/>
                    <a:pt x="5" y="721"/>
                  </a:cubicBezTo>
                  <a:cubicBezTo>
                    <a:pt x="9" y="1111"/>
                    <a:pt x="327" y="1426"/>
                    <a:pt x="716" y="1426"/>
                  </a:cubicBezTo>
                  <a:cubicBezTo>
                    <a:pt x="719" y="1426"/>
                    <a:pt x="722" y="1426"/>
                    <a:pt x="724" y="1426"/>
                  </a:cubicBezTo>
                  <a:cubicBezTo>
                    <a:pt x="1118" y="1423"/>
                    <a:pt x="1434" y="1100"/>
                    <a:pt x="1430" y="707"/>
                  </a:cubicBezTo>
                  <a:cubicBezTo>
                    <a:pt x="1425" y="315"/>
                    <a:pt x="1107" y="1"/>
                    <a:pt x="715"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40"/>
            <p:cNvSpPr/>
            <p:nvPr/>
          </p:nvSpPr>
          <p:spPr>
            <a:xfrm>
              <a:off x="9007697" y="2722981"/>
              <a:ext cx="64982" cy="64936"/>
            </a:xfrm>
            <a:custGeom>
              <a:rect b="b" l="l" r="r" t="t"/>
              <a:pathLst>
                <a:path extrusionOk="0" h="1426" w="1427">
                  <a:moveTo>
                    <a:pt x="713" y="0"/>
                  </a:moveTo>
                  <a:cubicBezTo>
                    <a:pt x="319" y="0"/>
                    <a:pt x="1" y="320"/>
                    <a:pt x="1" y="713"/>
                  </a:cubicBezTo>
                  <a:cubicBezTo>
                    <a:pt x="1" y="1107"/>
                    <a:pt x="319" y="1425"/>
                    <a:pt x="713" y="1425"/>
                  </a:cubicBezTo>
                  <a:cubicBezTo>
                    <a:pt x="1107" y="1425"/>
                    <a:pt x="1426" y="1107"/>
                    <a:pt x="1426" y="713"/>
                  </a:cubicBezTo>
                  <a:cubicBezTo>
                    <a:pt x="1426" y="320"/>
                    <a:pt x="1107" y="0"/>
                    <a:pt x="71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40"/>
            <p:cNvSpPr/>
            <p:nvPr/>
          </p:nvSpPr>
          <p:spPr>
            <a:xfrm>
              <a:off x="8109097" y="3106001"/>
              <a:ext cx="69763" cy="64982"/>
            </a:xfrm>
            <a:custGeom>
              <a:rect b="b" l="l" r="r" t="t"/>
              <a:pathLst>
                <a:path extrusionOk="0" h="1427" w="1532">
                  <a:moveTo>
                    <a:pt x="766" y="0"/>
                  </a:moveTo>
                  <a:cubicBezTo>
                    <a:pt x="729" y="0"/>
                    <a:pt x="691" y="3"/>
                    <a:pt x="653" y="9"/>
                  </a:cubicBezTo>
                  <a:cubicBezTo>
                    <a:pt x="264" y="73"/>
                    <a:pt x="1" y="438"/>
                    <a:pt x="62" y="827"/>
                  </a:cubicBezTo>
                  <a:cubicBezTo>
                    <a:pt x="119" y="1177"/>
                    <a:pt x="421" y="1426"/>
                    <a:pt x="764" y="1426"/>
                  </a:cubicBezTo>
                  <a:cubicBezTo>
                    <a:pt x="802" y="1426"/>
                    <a:pt x="841" y="1423"/>
                    <a:pt x="880" y="1417"/>
                  </a:cubicBezTo>
                  <a:cubicBezTo>
                    <a:pt x="1268" y="1354"/>
                    <a:pt x="1532" y="988"/>
                    <a:pt x="1470" y="600"/>
                  </a:cubicBezTo>
                  <a:cubicBezTo>
                    <a:pt x="1413" y="249"/>
                    <a:pt x="1110" y="0"/>
                    <a:pt x="766"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40"/>
            <p:cNvSpPr/>
            <p:nvPr/>
          </p:nvSpPr>
          <p:spPr>
            <a:xfrm>
              <a:off x="8559331" y="3106684"/>
              <a:ext cx="65255" cy="64936"/>
            </a:xfrm>
            <a:custGeom>
              <a:rect b="b" l="l" r="r" t="t"/>
              <a:pathLst>
                <a:path extrusionOk="0" h="1426" w="1433">
                  <a:moveTo>
                    <a:pt x="718" y="0"/>
                  </a:moveTo>
                  <a:cubicBezTo>
                    <a:pt x="715" y="0"/>
                    <a:pt x="712" y="0"/>
                    <a:pt x="710" y="0"/>
                  </a:cubicBezTo>
                  <a:cubicBezTo>
                    <a:pt x="317" y="3"/>
                    <a:pt x="0" y="326"/>
                    <a:pt x="5" y="720"/>
                  </a:cubicBezTo>
                  <a:cubicBezTo>
                    <a:pt x="7" y="1112"/>
                    <a:pt x="327" y="1426"/>
                    <a:pt x="719" y="1426"/>
                  </a:cubicBezTo>
                  <a:cubicBezTo>
                    <a:pt x="721" y="1426"/>
                    <a:pt x="723" y="1426"/>
                    <a:pt x="724" y="1425"/>
                  </a:cubicBezTo>
                  <a:cubicBezTo>
                    <a:pt x="1118" y="1421"/>
                    <a:pt x="1433" y="1099"/>
                    <a:pt x="1430" y="706"/>
                  </a:cubicBezTo>
                  <a:cubicBezTo>
                    <a:pt x="1425" y="315"/>
                    <a:pt x="1107" y="0"/>
                    <a:pt x="718"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40"/>
            <p:cNvSpPr/>
            <p:nvPr/>
          </p:nvSpPr>
          <p:spPr>
            <a:xfrm>
              <a:off x="9007697" y="3106183"/>
              <a:ext cx="64982" cy="64982"/>
            </a:xfrm>
            <a:custGeom>
              <a:rect b="b" l="l" r="r" t="t"/>
              <a:pathLst>
                <a:path extrusionOk="0" h="1427" w="1427">
                  <a:moveTo>
                    <a:pt x="713" y="1"/>
                  </a:moveTo>
                  <a:cubicBezTo>
                    <a:pt x="319" y="1"/>
                    <a:pt x="1" y="320"/>
                    <a:pt x="1" y="714"/>
                  </a:cubicBezTo>
                  <a:cubicBezTo>
                    <a:pt x="1" y="1107"/>
                    <a:pt x="319" y="1426"/>
                    <a:pt x="713" y="1426"/>
                  </a:cubicBezTo>
                  <a:cubicBezTo>
                    <a:pt x="1107" y="1426"/>
                    <a:pt x="1426" y="1107"/>
                    <a:pt x="1426" y="714"/>
                  </a:cubicBezTo>
                  <a:cubicBezTo>
                    <a:pt x="1426" y="320"/>
                    <a:pt x="1107" y="1"/>
                    <a:pt x="71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40"/>
            <p:cNvSpPr/>
            <p:nvPr/>
          </p:nvSpPr>
          <p:spPr>
            <a:xfrm>
              <a:off x="8134371" y="3519120"/>
              <a:ext cx="67487" cy="64936"/>
            </a:xfrm>
            <a:custGeom>
              <a:rect b="b" l="l" r="r" t="t"/>
              <a:pathLst>
                <a:path extrusionOk="0" h="1426" w="1482">
                  <a:moveTo>
                    <a:pt x="769" y="0"/>
                  </a:moveTo>
                  <a:cubicBezTo>
                    <a:pt x="481" y="0"/>
                    <a:pt x="221" y="174"/>
                    <a:pt x="111" y="441"/>
                  </a:cubicBezTo>
                  <a:cubicBezTo>
                    <a:pt x="1" y="707"/>
                    <a:pt x="62" y="1013"/>
                    <a:pt x="266" y="1217"/>
                  </a:cubicBezTo>
                  <a:cubicBezTo>
                    <a:pt x="401" y="1353"/>
                    <a:pt x="584" y="1426"/>
                    <a:pt x="769" y="1426"/>
                  </a:cubicBezTo>
                  <a:cubicBezTo>
                    <a:pt x="861" y="1426"/>
                    <a:pt x="954" y="1408"/>
                    <a:pt x="1042"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40"/>
            <p:cNvSpPr/>
            <p:nvPr/>
          </p:nvSpPr>
          <p:spPr>
            <a:xfrm>
              <a:off x="8582510" y="3519120"/>
              <a:ext cx="67487" cy="64936"/>
            </a:xfrm>
            <a:custGeom>
              <a:rect b="b" l="l" r="r" t="t"/>
              <a:pathLst>
                <a:path extrusionOk="0" h="1426" w="1482">
                  <a:moveTo>
                    <a:pt x="769" y="0"/>
                  </a:moveTo>
                  <a:cubicBezTo>
                    <a:pt x="480" y="0"/>
                    <a:pt x="221" y="174"/>
                    <a:pt x="111" y="441"/>
                  </a:cubicBezTo>
                  <a:cubicBezTo>
                    <a:pt x="1" y="707"/>
                    <a:pt x="61" y="1013"/>
                    <a:pt x="266" y="1217"/>
                  </a:cubicBezTo>
                  <a:cubicBezTo>
                    <a:pt x="401" y="1353"/>
                    <a:pt x="583" y="1426"/>
                    <a:pt x="768" y="1426"/>
                  </a:cubicBezTo>
                  <a:cubicBezTo>
                    <a:pt x="860" y="1426"/>
                    <a:pt x="953" y="1408"/>
                    <a:pt x="1041" y="1371"/>
                  </a:cubicBezTo>
                  <a:cubicBezTo>
                    <a:pt x="1308" y="1261"/>
                    <a:pt x="1482" y="1002"/>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40"/>
            <p:cNvSpPr/>
            <p:nvPr/>
          </p:nvSpPr>
          <p:spPr>
            <a:xfrm>
              <a:off x="9030557" y="3519120"/>
              <a:ext cx="67532" cy="64936"/>
            </a:xfrm>
            <a:custGeom>
              <a:rect b="b" l="l" r="r" t="t"/>
              <a:pathLst>
                <a:path extrusionOk="0" h="1426" w="1483">
                  <a:moveTo>
                    <a:pt x="769" y="0"/>
                  </a:moveTo>
                  <a:cubicBezTo>
                    <a:pt x="481" y="0"/>
                    <a:pt x="222" y="174"/>
                    <a:pt x="111" y="441"/>
                  </a:cubicBezTo>
                  <a:cubicBezTo>
                    <a:pt x="1" y="707"/>
                    <a:pt x="63" y="1013"/>
                    <a:pt x="266" y="1217"/>
                  </a:cubicBezTo>
                  <a:cubicBezTo>
                    <a:pt x="402" y="1353"/>
                    <a:pt x="584" y="1426"/>
                    <a:pt x="769" y="1426"/>
                  </a:cubicBezTo>
                  <a:cubicBezTo>
                    <a:pt x="861" y="1426"/>
                    <a:pt x="954" y="1408"/>
                    <a:pt x="1042"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40"/>
            <p:cNvSpPr/>
            <p:nvPr/>
          </p:nvSpPr>
          <p:spPr>
            <a:xfrm>
              <a:off x="8134371" y="3902367"/>
              <a:ext cx="67487" cy="64891"/>
            </a:xfrm>
            <a:custGeom>
              <a:rect b="b" l="l" r="r" t="t"/>
              <a:pathLst>
                <a:path extrusionOk="0" h="1425" w="1482">
                  <a:moveTo>
                    <a:pt x="769" y="0"/>
                  </a:moveTo>
                  <a:cubicBezTo>
                    <a:pt x="481" y="0"/>
                    <a:pt x="221" y="174"/>
                    <a:pt x="111" y="439"/>
                  </a:cubicBezTo>
                  <a:cubicBezTo>
                    <a:pt x="1" y="705"/>
                    <a:pt x="62" y="1012"/>
                    <a:pt x="266" y="1216"/>
                  </a:cubicBezTo>
                  <a:cubicBezTo>
                    <a:pt x="403" y="1352"/>
                    <a:pt x="585" y="1425"/>
                    <a:pt x="771" y="1425"/>
                  </a:cubicBezTo>
                  <a:cubicBezTo>
                    <a:pt x="863" y="1425"/>
                    <a:pt x="955" y="1407"/>
                    <a:pt x="1043"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40"/>
            <p:cNvSpPr/>
            <p:nvPr/>
          </p:nvSpPr>
          <p:spPr>
            <a:xfrm>
              <a:off x="8582510" y="3902367"/>
              <a:ext cx="67487" cy="64891"/>
            </a:xfrm>
            <a:custGeom>
              <a:rect b="b" l="l" r="r" t="t"/>
              <a:pathLst>
                <a:path extrusionOk="0" h="1425" w="1482">
                  <a:moveTo>
                    <a:pt x="769" y="0"/>
                  </a:moveTo>
                  <a:cubicBezTo>
                    <a:pt x="480" y="0"/>
                    <a:pt x="220" y="174"/>
                    <a:pt x="111" y="439"/>
                  </a:cubicBezTo>
                  <a:cubicBezTo>
                    <a:pt x="1" y="705"/>
                    <a:pt x="61" y="1012"/>
                    <a:pt x="266" y="1216"/>
                  </a:cubicBezTo>
                  <a:cubicBezTo>
                    <a:pt x="402" y="1352"/>
                    <a:pt x="584" y="1425"/>
                    <a:pt x="770" y="1425"/>
                  </a:cubicBezTo>
                  <a:cubicBezTo>
                    <a:pt x="861" y="1425"/>
                    <a:pt x="953" y="1407"/>
                    <a:pt x="1041" y="1371"/>
                  </a:cubicBezTo>
                  <a:cubicBezTo>
                    <a:pt x="1308" y="1260"/>
                    <a:pt x="1482" y="1000"/>
                    <a:pt x="1482" y="713"/>
                  </a:cubicBezTo>
                  <a:cubicBezTo>
                    <a:pt x="1482" y="318"/>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40"/>
            <p:cNvSpPr/>
            <p:nvPr/>
          </p:nvSpPr>
          <p:spPr>
            <a:xfrm>
              <a:off x="9030557" y="3902367"/>
              <a:ext cx="67532" cy="64891"/>
            </a:xfrm>
            <a:custGeom>
              <a:rect b="b" l="l" r="r" t="t"/>
              <a:pathLst>
                <a:path extrusionOk="0" h="1425" w="1483">
                  <a:moveTo>
                    <a:pt x="769" y="0"/>
                  </a:moveTo>
                  <a:cubicBezTo>
                    <a:pt x="481" y="0"/>
                    <a:pt x="222" y="174"/>
                    <a:pt x="111" y="439"/>
                  </a:cubicBezTo>
                  <a:cubicBezTo>
                    <a:pt x="1" y="705"/>
                    <a:pt x="63" y="1012"/>
                    <a:pt x="266" y="1216"/>
                  </a:cubicBezTo>
                  <a:cubicBezTo>
                    <a:pt x="403" y="1352"/>
                    <a:pt x="586" y="1425"/>
                    <a:pt x="771" y="1425"/>
                  </a:cubicBezTo>
                  <a:cubicBezTo>
                    <a:pt x="863" y="1425"/>
                    <a:pt x="955" y="1407"/>
                    <a:pt x="1043"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40"/>
            <p:cNvSpPr/>
            <p:nvPr/>
          </p:nvSpPr>
          <p:spPr>
            <a:xfrm>
              <a:off x="8134371" y="4285523"/>
              <a:ext cx="67487" cy="64936"/>
            </a:xfrm>
            <a:custGeom>
              <a:rect b="b" l="l" r="r" t="t"/>
              <a:pathLst>
                <a:path extrusionOk="0" h="1426" w="1482">
                  <a:moveTo>
                    <a:pt x="769" y="0"/>
                  </a:moveTo>
                  <a:cubicBezTo>
                    <a:pt x="481" y="0"/>
                    <a:pt x="221" y="174"/>
                    <a:pt x="111" y="441"/>
                  </a:cubicBezTo>
                  <a:cubicBezTo>
                    <a:pt x="1" y="707"/>
                    <a:pt x="62" y="1013"/>
                    <a:pt x="266" y="1216"/>
                  </a:cubicBezTo>
                  <a:cubicBezTo>
                    <a:pt x="402" y="1353"/>
                    <a:pt x="584" y="1426"/>
                    <a:pt x="770" y="1426"/>
                  </a:cubicBezTo>
                  <a:cubicBezTo>
                    <a:pt x="862" y="1426"/>
                    <a:pt x="955" y="1408"/>
                    <a:pt x="1043"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40"/>
            <p:cNvSpPr/>
            <p:nvPr/>
          </p:nvSpPr>
          <p:spPr>
            <a:xfrm>
              <a:off x="8582510" y="4285523"/>
              <a:ext cx="67487" cy="64936"/>
            </a:xfrm>
            <a:custGeom>
              <a:rect b="b" l="l" r="r" t="t"/>
              <a:pathLst>
                <a:path extrusionOk="0" h="1426" w="1482">
                  <a:moveTo>
                    <a:pt x="769" y="0"/>
                  </a:moveTo>
                  <a:cubicBezTo>
                    <a:pt x="480" y="0"/>
                    <a:pt x="220" y="174"/>
                    <a:pt x="111" y="441"/>
                  </a:cubicBezTo>
                  <a:cubicBezTo>
                    <a:pt x="1" y="707"/>
                    <a:pt x="61" y="1013"/>
                    <a:pt x="266" y="1216"/>
                  </a:cubicBezTo>
                  <a:cubicBezTo>
                    <a:pt x="401" y="1353"/>
                    <a:pt x="583" y="1426"/>
                    <a:pt x="768" y="1426"/>
                  </a:cubicBezTo>
                  <a:cubicBezTo>
                    <a:pt x="860" y="1426"/>
                    <a:pt x="953" y="1408"/>
                    <a:pt x="1041" y="1371"/>
                  </a:cubicBezTo>
                  <a:cubicBezTo>
                    <a:pt x="1308" y="1261"/>
                    <a:pt x="1482" y="1002"/>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40"/>
            <p:cNvSpPr/>
            <p:nvPr/>
          </p:nvSpPr>
          <p:spPr>
            <a:xfrm>
              <a:off x="9030557" y="4285523"/>
              <a:ext cx="67532" cy="64936"/>
            </a:xfrm>
            <a:custGeom>
              <a:rect b="b" l="l" r="r" t="t"/>
              <a:pathLst>
                <a:path extrusionOk="0" h="1426" w="1483">
                  <a:moveTo>
                    <a:pt x="769" y="0"/>
                  </a:moveTo>
                  <a:cubicBezTo>
                    <a:pt x="481" y="0"/>
                    <a:pt x="222" y="174"/>
                    <a:pt x="111" y="441"/>
                  </a:cubicBezTo>
                  <a:cubicBezTo>
                    <a:pt x="1" y="707"/>
                    <a:pt x="63" y="1013"/>
                    <a:pt x="266" y="1216"/>
                  </a:cubicBezTo>
                  <a:cubicBezTo>
                    <a:pt x="403" y="1353"/>
                    <a:pt x="585" y="1426"/>
                    <a:pt x="770" y="1426"/>
                  </a:cubicBezTo>
                  <a:cubicBezTo>
                    <a:pt x="862" y="1426"/>
                    <a:pt x="955" y="1408"/>
                    <a:pt x="1043"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40"/>
            <p:cNvSpPr/>
            <p:nvPr/>
          </p:nvSpPr>
          <p:spPr>
            <a:xfrm>
              <a:off x="8134371" y="4668770"/>
              <a:ext cx="67487" cy="64891"/>
            </a:xfrm>
            <a:custGeom>
              <a:rect b="b" l="l" r="r" t="t"/>
              <a:pathLst>
                <a:path extrusionOk="0" h="1425" w="1482">
                  <a:moveTo>
                    <a:pt x="769" y="0"/>
                  </a:moveTo>
                  <a:cubicBezTo>
                    <a:pt x="481" y="0"/>
                    <a:pt x="221" y="174"/>
                    <a:pt x="111" y="439"/>
                  </a:cubicBezTo>
                  <a:cubicBezTo>
                    <a:pt x="1" y="705"/>
                    <a:pt x="62" y="1012"/>
                    <a:pt x="266" y="1216"/>
                  </a:cubicBezTo>
                  <a:cubicBezTo>
                    <a:pt x="402" y="1352"/>
                    <a:pt x="585" y="1425"/>
                    <a:pt x="770" y="1425"/>
                  </a:cubicBezTo>
                  <a:cubicBezTo>
                    <a:pt x="862" y="1425"/>
                    <a:pt x="954" y="1407"/>
                    <a:pt x="1042"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40"/>
            <p:cNvSpPr/>
            <p:nvPr/>
          </p:nvSpPr>
          <p:spPr>
            <a:xfrm>
              <a:off x="8582510" y="4668770"/>
              <a:ext cx="67487" cy="64891"/>
            </a:xfrm>
            <a:custGeom>
              <a:rect b="b" l="l" r="r" t="t"/>
              <a:pathLst>
                <a:path extrusionOk="0" h="1425" w="1482">
                  <a:moveTo>
                    <a:pt x="769" y="0"/>
                  </a:moveTo>
                  <a:cubicBezTo>
                    <a:pt x="480" y="0"/>
                    <a:pt x="221" y="174"/>
                    <a:pt x="111" y="439"/>
                  </a:cubicBezTo>
                  <a:cubicBezTo>
                    <a:pt x="1" y="705"/>
                    <a:pt x="61" y="1012"/>
                    <a:pt x="266" y="1216"/>
                  </a:cubicBezTo>
                  <a:cubicBezTo>
                    <a:pt x="402" y="1352"/>
                    <a:pt x="584" y="1425"/>
                    <a:pt x="770" y="1425"/>
                  </a:cubicBezTo>
                  <a:cubicBezTo>
                    <a:pt x="861" y="1425"/>
                    <a:pt x="953" y="1407"/>
                    <a:pt x="1041" y="1371"/>
                  </a:cubicBezTo>
                  <a:cubicBezTo>
                    <a:pt x="1308" y="1260"/>
                    <a:pt x="1482" y="1000"/>
                    <a:pt x="1482" y="713"/>
                  </a:cubicBezTo>
                  <a:cubicBezTo>
                    <a:pt x="1482" y="318"/>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40"/>
            <p:cNvSpPr/>
            <p:nvPr/>
          </p:nvSpPr>
          <p:spPr>
            <a:xfrm>
              <a:off x="9030557" y="4668770"/>
              <a:ext cx="67532" cy="64891"/>
            </a:xfrm>
            <a:custGeom>
              <a:rect b="b" l="l" r="r" t="t"/>
              <a:pathLst>
                <a:path extrusionOk="0" h="1425" w="1483">
                  <a:moveTo>
                    <a:pt x="769" y="0"/>
                  </a:moveTo>
                  <a:cubicBezTo>
                    <a:pt x="481" y="0"/>
                    <a:pt x="222" y="174"/>
                    <a:pt x="111" y="439"/>
                  </a:cubicBezTo>
                  <a:cubicBezTo>
                    <a:pt x="1" y="705"/>
                    <a:pt x="63" y="1012"/>
                    <a:pt x="266" y="1216"/>
                  </a:cubicBezTo>
                  <a:cubicBezTo>
                    <a:pt x="402" y="1352"/>
                    <a:pt x="585" y="1425"/>
                    <a:pt x="771" y="1425"/>
                  </a:cubicBezTo>
                  <a:cubicBezTo>
                    <a:pt x="862" y="1425"/>
                    <a:pt x="954" y="1407"/>
                    <a:pt x="1042"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40"/>
            <p:cNvSpPr/>
            <p:nvPr/>
          </p:nvSpPr>
          <p:spPr>
            <a:xfrm>
              <a:off x="8134371" y="5051926"/>
              <a:ext cx="67487" cy="64936"/>
            </a:xfrm>
            <a:custGeom>
              <a:rect b="b" l="l" r="r" t="t"/>
              <a:pathLst>
                <a:path extrusionOk="0" h="1426" w="1482">
                  <a:moveTo>
                    <a:pt x="769" y="0"/>
                  </a:moveTo>
                  <a:cubicBezTo>
                    <a:pt x="481" y="0"/>
                    <a:pt x="221" y="174"/>
                    <a:pt x="111" y="441"/>
                  </a:cubicBezTo>
                  <a:cubicBezTo>
                    <a:pt x="1" y="707"/>
                    <a:pt x="62" y="1013"/>
                    <a:pt x="266" y="1216"/>
                  </a:cubicBezTo>
                  <a:cubicBezTo>
                    <a:pt x="401" y="1353"/>
                    <a:pt x="584" y="1425"/>
                    <a:pt x="769" y="1425"/>
                  </a:cubicBezTo>
                  <a:cubicBezTo>
                    <a:pt x="861" y="1425"/>
                    <a:pt x="954" y="1408"/>
                    <a:pt x="1042" y="1371"/>
                  </a:cubicBezTo>
                  <a:cubicBezTo>
                    <a:pt x="1308" y="1261"/>
                    <a:pt x="1482" y="1001"/>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40"/>
            <p:cNvSpPr/>
            <p:nvPr/>
          </p:nvSpPr>
          <p:spPr>
            <a:xfrm>
              <a:off x="8582510" y="5051926"/>
              <a:ext cx="67487" cy="64936"/>
            </a:xfrm>
            <a:custGeom>
              <a:rect b="b" l="l" r="r" t="t"/>
              <a:pathLst>
                <a:path extrusionOk="0" h="1426" w="1482">
                  <a:moveTo>
                    <a:pt x="769" y="0"/>
                  </a:moveTo>
                  <a:cubicBezTo>
                    <a:pt x="480" y="0"/>
                    <a:pt x="221" y="174"/>
                    <a:pt x="111" y="441"/>
                  </a:cubicBezTo>
                  <a:cubicBezTo>
                    <a:pt x="1" y="707"/>
                    <a:pt x="61" y="1013"/>
                    <a:pt x="266" y="1216"/>
                  </a:cubicBezTo>
                  <a:cubicBezTo>
                    <a:pt x="401" y="1353"/>
                    <a:pt x="583" y="1425"/>
                    <a:pt x="768" y="1425"/>
                  </a:cubicBezTo>
                  <a:cubicBezTo>
                    <a:pt x="860" y="1425"/>
                    <a:pt x="953" y="1408"/>
                    <a:pt x="1041" y="1371"/>
                  </a:cubicBezTo>
                  <a:cubicBezTo>
                    <a:pt x="1308" y="1261"/>
                    <a:pt x="1482" y="1001"/>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40"/>
            <p:cNvSpPr/>
            <p:nvPr/>
          </p:nvSpPr>
          <p:spPr>
            <a:xfrm>
              <a:off x="9030557" y="5051926"/>
              <a:ext cx="67532" cy="64936"/>
            </a:xfrm>
            <a:custGeom>
              <a:rect b="b" l="l" r="r" t="t"/>
              <a:pathLst>
                <a:path extrusionOk="0" h="1426" w="1483">
                  <a:moveTo>
                    <a:pt x="769" y="0"/>
                  </a:moveTo>
                  <a:cubicBezTo>
                    <a:pt x="481" y="0"/>
                    <a:pt x="222" y="174"/>
                    <a:pt x="111" y="441"/>
                  </a:cubicBezTo>
                  <a:cubicBezTo>
                    <a:pt x="1" y="707"/>
                    <a:pt x="63" y="1013"/>
                    <a:pt x="266" y="1216"/>
                  </a:cubicBezTo>
                  <a:cubicBezTo>
                    <a:pt x="402" y="1353"/>
                    <a:pt x="584" y="1425"/>
                    <a:pt x="769" y="1425"/>
                  </a:cubicBezTo>
                  <a:cubicBezTo>
                    <a:pt x="861" y="1425"/>
                    <a:pt x="954" y="1408"/>
                    <a:pt x="1042" y="1371"/>
                  </a:cubicBezTo>
                  <a:cubicBezTo>
                    <a:pt x="1308" y="1261"/>
                    <a:pt x="1482" y="1001"/>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40"/>
            <p:cNvSpPr/>
            <p:nvPr/>
          </p:nvSpPr>
          <p:spPr>
            <a:xfrm>
              <a:off x="8108961" y="3533146"/>
              <a:ext cx="67487" cy="64891"/>
            </a:xfrm>
            <a:custGeom>
              <a:rect b="b" l="l" r="r" t="t"/>
              <a:pathLst>
                <a:path extrusionOk="0" h="1425" w="1482">
                  <a:moveTo>
                    <a:pt x="769" y="0"/>
                  </a:moveTo>
                  <a:cubicBezTo>
                    <a:pt x="481" y="0"/>
                    <a:pt x="221" y="174"/>
                    <a:pt x="111" y="440"/>
                  </a:cubicBezTo>
                  <a:cubicBezTo>
                    <a:pt x="1" y="705"/>
                    <a:pt x="61" y="1013"/>
                    <a:pt x="266" y="1216"/>
                  </a:cubicBezTo>
                  <a:cubicBezTo>
                    <a:pt x="402" y="1352"/>
                    <a:pt x="584" y="1425"/>
                    <a:pt x="770" y="1425"/>
                  </a:cubicBezTo>
                  <a:cubicBezTo>
                    <a:pt x="861" y="1425"/>
                    <a:pt x="953" y="1407"/>
                    <a:pt x="1042" y="1371"/>
                  </a:cubicBezTo>
                  <a:cubicBezTo>
                    <a:pt x="1308" y="1260"/>
                    <a:pt x="1482" y="1001"/>
                    <a:pt x="1482" y="713"/>
                  </a:cubicBezTo>
                  <a:cubicBezTo>
                    <a:pt x="1482" y="318"/>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40"/>
            <p:cNvSpPr/>
            <p:nvPr/>
          </p:nvSpPr>
          <p:spPr>
            <a:xfrm>
              <a:off x="8557054" y="3533146"/>
              <a:ext cx="67487" cy="64891"/>
            </a:xfrm>
            <a:custGeom>
              <a:rect b="b" l="l" r="r" t="t"/>
              <a:pathLst>
                <a:path extrusionOk="0" h="1425" w="1482">
                  <a:moveTo>
                    <a:pt x="769" y="0"/>
                  </a:moveTo>
                  <a:cubicBezTo>
                    <a:pt x="480" y="0"/>
                    <a:pt x="221" y="174"/>
                    <a:pt x="110" y="439"/>
                  </a:cubicBezTo>
                  <a:cubicBezTo>
                    <a:pt x="0" y="705"/>
                    <a:pt x="60" y="1012"/>
                    <a:pt x="265" y="1216"/>
                  </a:cubicBezTo>
                  <a:cubicBezTo>
                    <a:pt x="401" y="1352"/>
                    <a:pt x="583" y="1425"/>
                    <a:pt x="769" y="1425"/>
                  </a:cubicBezTo>
                  <a:cubicBezTo>
                    <a:pt x="861" y="1425"/>
                    <a:pt x="953" y="1407"/>
                    <a:pt x="1041" y="1371"/>
                  </a:cubicBezTo>
                  <a:cubicBezTo>
                    <a:pt x="1307" y="1260"/>
                    <a:pt x="1481" y="1001"/>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40"/>
            <p:cNvSpPr/>
            <p:nvPr/>
          </p:nvSpPr>
          <p:spPr>
            <a:xfrm>
              <a:off x="9005147" y="3533146"/>
              <a:ext cx="67532" cy="64891"/>
            </a:xfrm>
            <a:custGeom>
              <a:rect b="b" l="l" r="r" t="t"/>
              <a:pathLst>
                <a:path extrusionOk="0" h="1425" w="1483">
                  <a:moveTo>
                    <a:pt x="769" y="0"/>
                  </a:moveTo>
                  <a:cubicBezTo>
                    <a:pt x="481" y="0"/>
                    <a:pt x="220" y="174"/>
                    <a:pt x="110" y="440"/>
                  </a:cubicBezTo>
                  <a:cubicBezTo>
                    <a:pt x="1" y="705"/>
                    <a:pt x="61" y="1013"/>
                    <a:pt x="264" y="1216"/>
                  </a:cubicBezTo>
                  <a:cubicBezTo>
                    <a:pt x="402" y="1352"/>
                    <a:pt x="584" y="1425"/>
                    <a:pt x="770" y="1425"/>
                  </a:cubicBezTo>
                  <a:cubicBezTo>
                    <a:pt x="861" y="1425"/>
                    <a:pt x="954" y="1407"/>
                    <a:pt x="1042" y="1371"/>
                  </a:cubicBezTo>
                  <a:cubicBezTo>
                    <a:pt x="1308" y="1260"/>
                    <a:pt x="1482" y="1001"/>
                    <a:pt x="1482" y="713"/>
                  </a:cubicBezTo>
                  <a:cubicBezTo>
                    <a:pt x="1482" y="318"/>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40"/>
            <p:cNvSpPr/>
            <p:nvPr/>
          </p:nvSpPr>
          <p:spPr>
            <a:xfrm>
              <a:off x="8108961" y="3916302"/>
              <a:ext cx="67487" cy="64936"/>
            </a:xfrm>
            <a:custGeom>
              <a:rect b="b" l="l" r="r" t="t"/>
              <a:pathLst>
                <a:path extrusionOk="0" h="1426" w="1482">
                  <a:moveTo>
                    <a:pt x="769" y="0"/>
                  </a:moveTo>
                  <a:cubicBezTo>
                    <a:pt x="481" y="0"/>
                    <a:pt x="221" y="174"/>
                    <a:pt x="111" y="441"/>
                  </a:cubicBezTo>
                  <a:cubicBezTo>
                    <a:pt x="1" y="707"/>
                    <a:pt x="61" y="1013"/>
                    <a:pt x="266" y="1216"/>
                  </a:cubicBezTo>
                  <a:cubicBezTo>
                    <a:pt x="401" y="1353"/>
                    <a:pt x="583" y="1426"/>
                    <a:pt x="768" y="1426"/>
                  </a:cubicBezTo>
                  <a:cubicBezTo>
                    <a:pt x="860" y="1426"/>
                    <a:pt x="953" y="1408"/>
                    <a:pt x="1042" y="1371"/>
                  </a:cubicBezTo>
                  <a:cubicBezTo>
                    <a:pt x="1308" y="1261"/>
                    <a:pt x="1482" y="1002"/>
                    <a:pt x="1482" y="713"/>
                  </a:cubicBezTo>
                  <a:cubicBezTo>
                    <a:pt x="1482"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40"/>
            <p:cNvSpPr/>
            <p:nvPr/>
          </p:nvSpPr>
          <p:spPr>
            <a:xfrm>
              <a:off x="8557054" y="3916302"/>
              <a:ext cx="67487" cy="64936"/>
            </a:xfrm>
            <a:custGeom>
              <a:rect b="b" l="l" r="r" t="t"/>
              <a:pathLst>
                <a:path extrusionOk="0" h="1426" w="1482">
                  <a:moveTo>
                    <a:pt x="769" y="0"/>
                  </a:moveTo>
                  <a:cubicBezTo>
                    <a:pt x="480" y="0"/>
                    <a:pt x="221" y="174"/>
                    <a:pt x="110" y="441"/>
                  </a:cubicBezTo>
                  <a:cubicBezTo>
                    <a:pt x="0" y="707"/>
                    <a:pt x="60" y="1013"/>
                    <a:pt x="265" y="1216"/>
                  </a:cubicBezTo>
                  <a:cubicBezTo>
                    <a:pt x="401" y="1353"/>
                    <a:pt x="583" y="1426"/>
                    <a:pt x="768" y="1426"/>
                  </a:cubicBezTo>
                  <a:cubicBezTo>
                    <a:pt x="860" y="1426"/>
                    <a:pt x="953" y="1408"/>
                    <a:pt x="1041" y="1371"/>
                  </a:cubicBezTo>
                  <a:cubicBezTo>
                    <a:pt x="1307" y="1262"/>
                    <a:pt x="1481" y="1002"/>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40"/>
            <p:cNvSpPr/>
            <p:nvPr/>
          </p:nvSpPr>
          <p:spPr>
            <a:xfrm>
              <a:off x="9005147" y="3916302"/>
              <a:ext cx="67532" cy="64936"/>
            </a:xfrm>
            <a:custGeom>
              <a:rect b="b" l="l" r="r" t="t"/>
              <a:pathLst>
                <a:path extrusionOk="0" h="1426" w="1483">
                  <a:moveTo>
                    <a:pt x="769" y="0"/>
                  </a:moveTo>
                  <a:cubicBezTo>
                    <a:pt x="481" y="0"/>
                    <a:pt x="220" y="174"/>
                    <a:pt x="110" y="441"/>
                  </a:cubicBezTo>
                  <a:cubicBezTo>
                    <a:pt x="1" y="707"/>
                    <a:pt x="61" y="1013"/>
                    <a:pt x="264" y="1216"/>
                  </a:cubicBezTo>
                  <a:cubicBezTo>
                    <a:pt x="401" y="1353"/>
                    <a:pt x="583" y="1426"/>
                    <a:pt x="769" y="1426"/>
                  </a:cubicBezTo>
                  <a:cubicBezTo>
                    <a:pt x="861" y="1426"/>
                    <a:pt x="953" y="1408"/>
                    <a:pt x="1042" y="1371"/>
                  </a:cubicBezTo>
                  <a:cubicBezTo>
                    <a:pt x="1308" y="1261"/>
                    <a:pt x="1482" y="1002"/>
                    <a:pt x="1482" y="713"/>
                  </a:cubicBezTo>
                  <a:cubicBezTo>
                    <a:pt x="1482" y="320"/>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40"/>
            <p:cNvSpPr/>
            <p:nvPr/>
          </p:nvSpPr>
          <p:spPr>
            <a:xfrm>
              <a:off x="8108961" y="4299549"/>
              <a:ext cx="67487" cy="64936"/>
            </a:xfrm>
            <a:custGeom>
              <a:rect b="b" l="l" r="r" t="t"/>
              <a:pathLst>
                <a:path extrusionOk="0" h="1426" w="1482">
                  <a:moveTo>
                    <a:pt x="769" y="0"/>
                  </a:moveTo>
                  <a:cubicBezTo>
                    <a:pt x="481" y="0"/>
                    <a:pt x="220" y="174"/>
                    <a:pt x="111" y="440"/>
                  </a:cubicBezTo>
                  <a:cubicBezTo>
                    <a:pt x="1" y="707"/>
                    <a:pt x="61" y="1013"/>
                    <a:pt x="266" y="1216"/>
                  </a:cubicBezTo>
                  <a:cubicBezTo>
                    <a:pt x="401" y="1353"/>
                    <a:pt x="583" y="1425"/>
                    <a:pt x="768" y="1425"/>
                  </a:cubicBezTo>
                  <a:cubicBezTo>
                    <a:pt x="860" y="1425"/>
                    <a:pt x="953" y="1407"/>
                    <a:pt x="1042" y="1371"/>
                  </a:cubicBezTo>
                  <a:cubicBezTo>
                    <a:pt x="1308" y="1260"/>
                    <a:pt x="1482" y="1001"/>
                    <a:pt x="1482" y="713"/>
                  </a:cubicBezTo>
                  <a:cubicBezTo>
                    <a:pt x="1482" y="318"/>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40"/>
            <p:cNvSpPr/>
            <p:nvPr/>
          </p:nvSpPr>
          <p:spPr>
            <a:xfrm>
              <a:off x="8557054" y="4299549"/>
              <a:ext cx="67487" cy="64936"/>
            </a:xfrm>
            <a:custGeom>
              <a:rect b="b" l="l" r="r" t="t"/>
              <a:pathLst>
                <a:path extrusionOk="0" h="1426" w="1482">
                  <a:moveTo>
                    <a:pt x="769" y="0"/>
                  </a:moveTo>
                  <a:cubicBezTo>
                    <a:pt x="480" y="0"/>
                    <a:pt x="221" y="174"/>
                    <a:pt x="110" y="440"/>
                  </a:cubicBezTo>
                  <a:cubicBezTo>
                    <a:pt x="0" y="705"/>
                    <a:pt x="60" y="1013"/>
                    <a:pt x="265" y="1216"/>
                  </a:cubicBezTo>
                  <a:cubicBezTo>
                    <a:pt x="401" y="1353"/>
                    <a:pt x="583" y="1425"/>
                    <a:pt x="768" y="1425"/>
                  </a:cubicBezTo>
                  <a:cubicBezTo>
                    <a:pt x="860" y="1425"/>
                    <a:pt x="953" y="1407"/>
                    <a:pt x="1041" y="1371"/>
                  </a:cubicBezTo>
                  <a:cubicBezTo>
                    <a:pt x="1307" y="1260"/>
                    <a:pt x="1481" y="1001"/>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40"/>
            <p:cNvSpPr/>
            <p:nvPr/>
          </p:nvSpPr>
          <p:spPr>
            <a:xfrm>
              <a:off x="9005147" y="4299549"/>
              <a:ext cx="67532" cy="64936"/>
            </a:xfrm>
            <a:custGeom>
              <a:rect b="b" l="l" r="r" t="t"/>
              <a:pathLst>
                <a:path extrusionOk="0" h="1426" w="1483">
                  <a:moveTo>
                    <a:pt x="769" y="0"/>
                  </a:moveTo>
                  <a:cubicBezTo>
                    <a:pt x="481" y="0"/>
                    <a:pt x="220" y="174"/>
                    <a:pt x="110" y="440"/>
                  </a:cubicBezTo>
                  <a:cubicBezTo>
                    <a:pt x="1" y="707"/>
                    <a:pt x="61" y="1013"/>
                    <a:pt x="264" y="1216"/>
                  </a:cubicBezTo>
                  <a:cubicBezTo>
                    <a:pt x="401" y="1353"/>
                    <a:pt x="583" y="1425"/>
                    <a:pt x="769" y="1425"/>
                  </a:cubicBezTo>
                  <a:cubicBezTo>
                    <a:pt x="861" y="1425"/>
                    <a:pt x="953" y="1407"/>
                    <a:pt x="1042" y="1371"/>
                  </a:cubicBezTo>
                  <a:cubicBezTo>
                    <a:pt x="1308" y="1260"/>
                    <a:pt x="1482" y="1001"/>
                    <a:pt x="1482" y="713"/>
                  </a:cubicBezTo>
                  <a:cubicBezTo>
                    <a:pt x="1482" y="318"/>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40"/>
            <p:cNvSpPr/>
            <p:nvPr/>
          </p:nvSpPr>
          <p:spPr>
            <a:xfrm>
              <a:off x="8109052" y="4682522"/>
              <a:ext cx="69809" cy="64982"/>
            </a:xfrm>
            <a:custGeom>
              <a:rect b="b" l="l" r="r" t="t"/>
              <a:pathLst>
                <a:path extrusionOk="0" h="1427" w="1533">
                  <a:moveTo>
                    <a:pt x="769" y="1"/>
                  </a:moveTo>
                  <a:cubicBezTo>
                    <a:pt x="731" y="1"/>
                    <a:pt x="692" y="4"/>
                    <a:pt x="654" y="10"/>
                  </a:cubicBezTo>
                  <a:cubicBezTo>
                    <a:pt x="265" y="72"/>
                    <a:pt x="0" y="439"/>
                    <a:pt x="63" y="827"/>
                  </a:cubicBezTo>
                  <a:cubicBezTo>
                    <a:pt x="120" y="1178"/>
                    <a:pt x="423" y="1427"/>
                    <a:pt x="767" y="1427"/>
                  </a:cubicBezTo>
                  <a:cubicBezTo>
                    <a:pt x="805" y="1427"/>
                    <a:pt x="842" y="1424"/>
                    <a:pt x="881" y="1418"/>
                  </a:cubicBezTo>
                  <a:cubicBezTo>
                    <a:pt x="1269" y="1354"/>
                    <a:pt x="1533" y="989"/>
                    <a:pt x="1471" y="601"/>
                  </a:cubicBezTo>
                  <a:cubicBezTo>
                    <a:pt x="1414" y="251"/>
                    <a:pt x="1112" y="1"/>
                    <a:pt x="769"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40"/>
            <p:cNvSpPr/>
            <p:nvPr/>
          </p:nvSpPr>
          <p:spPr>
            <a:xfrm>
              <a:off x="8559331" y="4683160"/>
              <a:ext cx="65346" cy="64936"/>
            </a:xfrm>
            <a:custGeom>
              <a:rect b="b" l="l" r="r" t="t"/>
              <a:pathLst>
                <a:path extrusionOk="0" h="1426" w="1435">
                  <a:moveTo>
                    <a:pt x="715" y="1"/>
                  </a:moveTo>
                  <a:cubicBezTo>
                    <a:pt x="713" y="1"/>
                    <a:pt x="712" y="1"/>
                    <a:pt x="710" y="1"/>
                  </a:cubicBezTo>
                  <a:cubicBezTo>
                    <a:pt x="317" y="5"/>
                    <a:pt x="0" y="327"/>
                    <a:pt x="5" y="721"/>
                  </a:cubicBezTo>
                  <a:cubicBezTo>
                    <a:pt x="9" y="1111"/>
                    <a:pt x="327" y="1426"/>
                    <a:pt x="716" y="1426"/>
                  </a:cubicBezTo>
                  <a:cubicBezTo>
                    <a:pt x="719" y="1426"/>
                    <a:pt x="722" y="1426"/>
                    <a:pt x="724" y="1426"/>
                  </a:cubicBezTo>
                  <a:cubicBezTo>
                    <a:pt x="1118" y="1423"/>
                    <a:pt x="1434" y="1100"/>
                    <a:pt x="1430" y="707"/>
                  </a:cubicBezTo>
                  <a:cubicBezTo>
                    <a:pt x="1425" y="315"/>
                    <a:pt x="1107" y="1"/>
                    <a:pt x="715"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40"/>
            <p:cNvSpPr/>
            <p:nvPr/>
          </p:nvSpPr>
          <p:spPr>
            <a:xfrm>
              <a:off x="9007697" y="4682704"/>
              <a:ext cx="64982" cy="64936"/>
            </a:xfrm>
            <a:custGeom>
              <a:rect b="b" l="l" r="r" t="t"/>
              <a:pathLst>
                <a:path extrusionOk="0" h="1426" w="1427">
                  <a:moveTo>
                    <a:pt x="713" y="0"/>
                  </a:moveTo>
                  <a:cubicBezTo>
                    <a:pt x="319" y="0"/>
                    <a:pt x="1" y="320"/>
                    <a:pt x="1" y="713"/>
                  </a:cubicBezTo>
                  <a:cubicBezTo>
                    <a:pt x="1" y="1107"/>
                    <a:pt x="319" y="1425"/>
                    <a:pt x="713" y="1425"/>
                  </a:cubicBezTo>
                  <a:cubicBezTo>
                    <a:pt x="1107" y="1425"/>
                    <a:pt x="1426" y="1107"/>
                    <a:pt x="1426" y="713"/>
                  </a:cubicBezTo>
                  <a:cubicBezTo>
                    <a:pt x="1426" y="320"/>
                    <a:pt x="1107" y="0"/>
                    <a:pt x="71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40"/>
            <p:cNvSpPr/>
            <p:nvPr/>
          </p:nvSpPr>
          <p:spPr>
            <a:xfrm>
              <a:off x="8109097" y="5065724"/>
              <a:ext cx="69763" cy="64982"/>
            </a:xfrm>
            <a:custGeom>
              <a:rect b="b" l="l" r="r" t="t"/>
              <a:pathLst>
                <a:path extrusionOk="0" h="1427" w="1532">
                  <a:moveTo>
                    <a:pt x="766" y="0"/>
                  </a:moveTo>
                  <a:cubicBezTo>
                    <a:pt x="729" y="0"/>
                    <a:pt x="691" y="3"/>
                    <a:pt x="653" y="9"/>
                  </a:cubicBezTo>
                  <a:cubicBezTo>
                    <a:pt x="264" y="73"/>
                    <a:pt x="1" y="438"/>
                    <a:pt x="62" y="827"/>
                  </a:cubicBezTo>
                  <a:cubicBezTo>
                    <a:pt x="119" y="1177"/>
                    <a:pt x="421" y="1426"/>
                    <a:pt x="764" y="1426"/>
                  </a:cubicBezTo>
                  <a:cubicBezTo>
                    <a:pt x="802" y="1426"/>
                    <a:pt x="841" y="1423"/>
                    <a:pt x="880" y="1417"/>
                  </a:cubicBezTo>
                  <a:cubicBezTo>
                    <a:pt x="1268" y="1354"/>
                    <a:pt x="1532" y="988"/>
                    <a:pt x="1470" y="600"/>
                  </a:cubicBezTo>
                  <a:cubicBezTo>
                    <a:pt x="1413" y="249"/>
                    <a:pt x="1110" y="0"/>
                    <a:pt x="766"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40"/>
            <p:cNvSpPr/>
            <p:nvPr/>
          </p:nvSpPr>
          <p:spPr>
            <a:xfrm>
              <a:off x="8559331" y="5066407"/>
              <a:ext cx="65255" cy="64936"/>
            </a:xfrm>
            <a:custGeom>
              <a:rect b="b" l="l" r="r" t="t"/>
              <a:pathLst>
                <a:path extrusionOk="0" h="1426" w="1433">
                  <a:moveTo>
                    <a:pt x="718" y="0"/>
                  </a:moveTo>
                  <a:cubicBezTo>
                    <a:pt x="715" y="0"/>
                    <a:pt x="712" y="0"/>
                    <a:pt x="710" y="0"/>
                  </a:cubicBezTo>
                  <a:cubicBezTo>
                    <a:pt x="317" y="3"/>
                    <a:pt x="0" y="326"/>
                    <a:pt x="5" y="720"/>
                  </a:cubicBezTo>
                  <a:cubicBezTo>
                    <a:pt x="7" y="1112"/>
                    <a:pt x="327" y="1426"/>
                    <a:pt x="719" y="1426"/>
                  </a:cubicBezTo>
                  <a:cubicBezTo>
                    <a:pt x="721" y="1426"/>
                    <a:pt x="723" y="1426"/>
                    <a:pt x="724" y="1425"/>
                  </a:cubicBezTo>
                  <a:cubicBezTo>
                    <a:pt x="1118" y="1421"/>
                    <a:pt x="1433" y="1099"/>
                    <a:pt x="1430" y="706"/>
                  </a:cubicBezTo>
                  <a:cubicBezTo>
                    <a:pt x="1425" y="315"/>
                    <a:pt x="1107" y="0"/>
                    <a:pt x="718"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40"/>
            <p:cNvSpPr/>
            <p:nvPr/>
          </p:nvSpPr>
          <p:spPr>
            <a:xfrm>
              <a:off x="9007697" y="5065906"/>
              <a:ext cx="64982" cy="64982"/>
            </a:xfrm>
            <a:custGeom>
              <a:rect b="b" l="l" r="r" t="t"/>
              <a:pathLst>
                <a:path extrusionOk="0" h="1427" w="1427">
                  <a:moveTo>
                    <a:pt x="713" y="1"/>
                  </a:moveTo>
                  <a:cubicBezTo>
                    <a:pt x="319" y="1"/>
                    <a:pt x="1" y="320"/>
                    <a:pt x="1" y="714"/>
                  </a:cubicBezTo>
                  <a:cubicBezTo>
                    <a:pt x="1" y="1107"/>
                    <a:pt x="319" y="1426"/>
                    <a:pt x="713" y="1426"/>
                  </a:cubicBezTo>
                  <a:cubicBezTo>
                    <a:pt x="1107" y="1426"/>
                    <a:pt x="1426" y="1107"/>
                    <a:pt x="1426" y="714"/>
                  </a:cubicBezTo>
                  <a:cubicBezTo>
                    <a:pt x="1426" y="320"/>
                    <a:pt x="1107" y="1"/>
                    <a:pt x="71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40"/>
            <p:cNvSpPr/>
            <p:nvPr/>
          </p:nvSpPr>
          <p:spPr>
            <a:xfrm>
              <a:off x="5910390" y="1559397"/>
              <a:ext cx="67487" cy="64936"/>
            </a:xfrm>
            <a:custGeom>
              <a:rect b="b" l="l" r="r" t="t"/>
              <a:pathLst>
                <a:path extrusionOk="0" h="1426" w="1482">
                  <a:moveTo>
                    <a:pt x="769" y="0"/>
                  </a:moveTo>
                  <a:cubicBezTo>
                    <a:pt x="481" y="0"/>
                    <a:pt x="221" y="174"/>
                    <a:pt x="111" y="441"/>
                  </a:cubicBezTo>
                  <a:cubicBezTo>
                    <a:pt x="1" y="707"/>
                    <a:pt x="62" y="1013"/>
                    <a:pt x="266" y="1217"/>
                  </a:cubicBezTo>
                  <a:cubicBezTo>
                    <a:pt x="401" y="1353"/>
                    <a:pt x="584" y="1426"/>
                    <a:pt x="769" y="1426"/>
                  </a:cubicBezTo>
                  <a:cubicBezTo>
                    <a:pt x="861" y="1426"/>
                    <a:pt x="954" y="1408"/>
                    <a:pt x="1042"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40"/>
            <p:cNvSpPr/>
            <p:nvPr/>
          </p:nvSpPr>
          <p:spPr>
            <a:xfrm>
              <a:off x="6358529" y="1559397"/>
              <a:ext cx="67487" cy="64936"/>
            </a:xfrm>
            <a:custGeom>
              <a:rect b="b" l="l" r="r" t="t"/>
              <a:pathLst>
                <a:path extrusionOk="0" h="1426" w="1482">
                  <a:moveTo>
                    <a:pt x="769" y="0"/>
                  </a:moveTo>
                  <a:cubicBezTo>
                    <a:pt x="480" y="0"/>
                    <a:pt x="221" y="174"/>
                    <a:pt x="111" y="441"/>
                  </a:cubicBezTo>
                  <a:cubicBezTo>
                    <a:pt x="1" y="707"/>
                    <a:pt x="61" y="1013"/>
                    <a:pt x="266" y="1217"/>
                  </a:cubicBezTo>
                  <a:cubicBezTo>
                    <a:pt x="401" y="1353"/>
                    <a:pt x="583" y="1426"/>
                    <a:pt x="768" y="1426"/>
                  </a:cubicBezTo>
                  <a:cubicBezTo>
                    <a:pt x="860" y="1426"/>
                    <a:pt x="953" y="1408"/>
                    <a:pt x="1041" y="1371"/>
                  </a:cubicBezTo>
                  <a:cubicBezTo>
                    <a:pt x="1308" y="1261"/>
                    <a:pt x="1482" y="1002"/>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40"/>
            <p:cNvSpPr/>
            <p:nvPr/>
          </p:nvSpPr>
          <p:spPr>
            <a:xfrm>
              <a:off x="6806576" y="1559397"/>
              <a:ext cx="67532" cy="64936"/>
            </a:xfrm>
            <a:custGeom>
              <a:rect b="b" l="l" r="r" t="t"/>
              <a:pathLst>
                <a:path extrusionOk="0" h="1426" w="1483">
                  <a:moveTo>
                    <a:pt x="769" y="0"/>
                  </a:moveTo>
                  <a:cubicBezTo>
                    <a:pt x="481" y="0"/>
                    <a:pt x="222" y="174"/>
                    <a:pt x="111" y="441"/>
                  </a:cubicBezTo>
                  <a:cubicBezTo>
                    <a:pt x="1" y="707"/>
                    <a:pt x="63" y="1013"/>
                    <a:pt x="266" y="1217"/>
                  </a:cubicBezTo>
                  <a:cubicBezTo>
                    <a:pt x="402" y="1353"/>
                    <a:pt x="584" y="1426"/>
                    <a:pt x="769" y="1426"/>
                  </a:cubicBezTo>
                  <a:cubicBezTo>
                    <a:pt x="861" y="1426"/>
                    <a:pt x="954" y="1408"/>
                    <a:pt x="1042"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40"/>
            <p:cNvSpPr/>
            <p:nvPr/>
          </p:nvSpPr>
          <p:spPr>
            <a:xfrm>
              <a:off x="7254715" y="1559397"/>
              <a:ext cx="67487" cy="64936"/>
            </a:xfrm>
            <a:custGeom>
              <a:rect b="b" l="l" r="r" t="t"/>
              <a:pathLst>
                <a:path extrusionOk="0" h="1426" w="1482">
                  <a:moveTo>
                    <a:pt x="769" y="0"/>
                  </a:moveTo>
                  <a:cubicBezTo>
                    <a:pt x="481" y="0"/>
                    <a:pt x="222" y="174"/>
                    <a:pt x="111" y="441"/>
                  </a:cubicBezTo>
                  <a:cubicBezTo>
                    <a:pt x="1" y="707"/>
                    <a:pt x="61" y="1013"/>
                    <a:pt x="266" y="1217"/>
                  </a:cubicBezTo>
                  <a:cubicBezTo>
                    <a:pt x="402" y="1353"/>
                    <a:pt x="583" y="1426"/>
                    <a:pt x="769" y="1426"/>
                  </a:cubicBezTo>
                  <a:cubicBezTo>
                    <a:pt x="861" y="1426"/>
                    <a:pt x="953" y="1408"/>
                    <a:pt x="1042" y="1371"/>
                  </a:cubicBezTo>
                  <a:cubicBezTo>
                    <a:pt x="1308" y="1261"/>
                    <a:pt x="1482" y="1002"/>
                    <a:pt x="1482" y="713"/>
                  </a:cubicBezTo>
                  <a:cubicBezTo>
                    <a:pt x="1482"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40"/>
            <p:cNvSpPr/>
            <p:nvPr/>
          </p:nvSpPr>
          <p:spPr>
            <a:xfrm>
              <a:off x="7705358" y="1559397"/>
              <a:ext cx="67487" cy="64936"/>
            </a:xfrm>
            <a:custGeom>
              <a:rect b="b" l="l" r="r" t="t"/>
              <a:pathLst>
                <a:path extrusionOk="0" h="1426" w="1482">
                  <a:moveTo>
                    <a:pt x="714" y="0"/>
                  </a:moveTo>
                  <a:cubicBezTo>
                    <a:pt x="622" y="0"/>
                    <a:pt x="529" y="18"/>
                    <a:pt x="440" y="55"/>
                  </a:cubicBezTo>
                  <a:cubicBezTo>
                    <a:pt x="174" y="165"/>
                    <a:pt x="0" y="424"/>
                    <a:pt x="0" y="713"/>
                  </a:cubicBezTo>
                  <a:cubicBezTo>
                    <a:pt x="0" y="1106"/>
                    <a:pt x="320" y="1426"/>
                    <a:pt x="713" y="1426"/>
                  </a:cubicBezTo>
                  <a:cubicBezTo>
                    <a:pt x="1001" y="1426"/>
                    <a:pt x="1261" y="1252"/>
                    <a:pt x="1371" y="985"/>
                  </a:cubicBezTo>
                  <a:cubicBezTo>
                    <a:pt x="1481" y="719"/>
                    <a:pt x="1421" y="413"/>
                    <a:pt x="1216" y="209"/>
                  </a:cubicBezTo>
                  <a:cubicBezTo>
                    <a:pt x="1081" y="73"/>
                    <a:pt x="899" y="0"/>
                    <a:pt x="714"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40"/>
            <p:cNvSpPr/>
            <p:nvPr/>
          </p:nvSpPr>
          <p:spPr>
            <a:xfrm>
              <a:off x="5910390" y="1942644"/>
              <a:ext cx="67487" cy="64891"/>
            </a:xfrm>
            <a:custGeom>
              <a:rect b="b" l="l" r="r" t="t"/>
              <a:pathLst>
                <a:path extrusionOk="0" h="1425" w="1482">
                  <a:moveTo>
                    <a:pt x="769" y="0"/>
                  </a:moveTo>
                  <a:cubicBezTo>
                    <a:pt x="481" y="0"/>
                    <a:pt x="221" y="174"/>
                    <a:pt x="111" y="439"/>
                  </a:cubicBezTo>
                  <a:cubicBezTo>
                    <a:pt x="1" y="705"/>
                    <a:pt x="62" y="1012"/>
                    <a:pt x="266" y="1216"/>
                  </a:cubicBezTo>
                  <a:cubicBezTo>
                    <a:pt x="403" y="1352"/>
                    <a:pt x="585" y="1425"/>
                    <a:pt x="771" y="1425"/>
                  </a:cubicBezTo>
                  <a:cubicBezTo>
                    <a:pt x="863" y="1425"/>
                    <a:pt x="955" y="1407"/>
                    <a:pt x="1043"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40"/>
            <p:cNvSpPr/>
            <p:nvPr/>
          </p:nvSpPr>
          <p:spPr>
            <a:xfrm>
              <a:off x="6358529" y="1942644"/>
              <a:ext cx="67487" cy="64891"/>
            </a:xfrm>
            <a:custGeom>
              <a:rect b="b" l="l" r="r" t="t"/>
              <a:pathLst>
                <a:path extrusionOk="0" h="1425" w="1482">
                  <a:moveTo>
                    <a:pt x="769" y="0"/>
                  </a:moveTo>
                  <a:cubicBezTo>
                    <a:pt x="480" y="0"/>
                    <a:pt x="220" y="174"/>
                    <a:pt x="111" y="439"/>
                  </a:cubicBezTo>
                  <a:cubicBezTo>
                    <a:pt x="1" y="705"/>
                    <a:pt x="61" y="1012"/>
                    <a:pt x="266" y="1216"/>
                  </a:cubicBezTo>
                  <a:cubicBezTo>
                    <a:pt x="402" y="1352"/>
                    <a:pt x="584" y="1425"/>
                    <a:pt x="770" y="1425"/>
                  </a:cubicBezTo>
                  <a:cubicBezTo>
                    <a:pt x="861" y="1425"/>
                    <a:pt x="953" y="1407"/>
                    <a:pt x="1041" y="1371"/>
                  </a:cubicBezTo>
                  <a:cubicBezTo>
                    <a:pt x="1308" y="1260"/>
                    <a:pt x="1482" y="1000"/>
                    <a:pt x="1482" y="713"/>
                  </a:cubicBezTo>
                  <a:cubicBezTo>
                    <a:pt x="1482" y="318"/>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40"/>
            <p:cNvSpPr/>
            <p:nvPr/>
          </p:nvSpPr>
          <p:spPr>
            <a:xfrm>
              <a:off x="6806576" y="1942644"/>
              <a:ext cx="67532" cy="64891"/>
            </a:xfrm>
            <a:custGeom>
              <a:rect b="b" l="l" r="r" t="t"/>
              <a:pathLst>
                <a:path extrusionOk="0" h="1425" w="1483">
                  <a:moveTo>
                    <a:pt x="769" y="0"/>
                  </a:moveTo>
                  <a:cubicBezTo>
                    <a:pt x="481" y="0"/>
                    <a:pt x="222" y="174"/>
                    <a:pt x="111" y="439"/>
                  </a:cubicBezTo>
                  <a:cubicBezTo>
                    <a:pt x="1" y="705"/>
                    <a:pt x="63" y="1012"/>
                    <a:pt x="266" y="1216"/>
                  </a:cubicBezTo>
                  <a:cubicBezTo>
                    <a:pt x="403" y="1352"/>
                    <a:pt x="586" y="1425"/>
                    <a:pt x="771" y="1425"/>
                  </a:cubicBezTo>
                  <a:cubicBezTo>
                    <a:pt x="863" y="1425"/>
                    <a:pt x="955" y="1407"/>
                    <a:pt x="1043"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40"/>
            <p:cNvSpPr/>
            <p:nvPr/>
          </p:nvSpPr>
          <p:spPr>
            <a:xfrm>
              <a:off x="7254715" y="1942644"/>
              <a:ext cx="67487" cy="64891"/>
            </a:xfrm>
            <a:custGeom>
              <a:rect b="b" l="l" r="r" t="t"/>
              <a:pathLst>
                <a:path extrusionOk="0" h="1425" w="1482">
                  <a:moveTo>
                    <a:pt x="769" y="0"/>
                  </a:moveTo>
                  <a:cubicBezTo>
                    <a:pt x="481" y="0"/>
                    <a:pt x="220" y="174"/>
                    <a:pt x="111" y="439"/>
                  </a:cubicBezTo>
                  <a:cubicBezTo>
                    <a:pt x="1" y="705"/>
                    <a:pt x="61" y="1012"/>
                    <a:pt x="266" y="1216"/>
                  </a:cubicBezTo>
                  <a:cubicBezTo>
                    <a:pt x="402" y="1352"/>
                    <a:pt x="584" y="1425"/>
                    <a:pt x="770" y="1425"/>
                  </a:cubicBezTo>
                  <a:cubicBezTo>
                    <a:pt x="861" y="1425"/>
                    <a:pt x="954" y="1407"/>
                    <a:pt x="1042" y="1371"/>
                  </a:cubicBezTo>
                  <a:cubicBezTo>
                    <a:pt x="1308" y="1260"/>
                    <a:pt x="1482" y="1000"/>
                    <a:pt x="1482" y="713"/>
                  </a:cubicBezTo>
                  <a:cubicBezTo>
                    <a:pt x="1482" y="318"/>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40"/>
            <p:cNvSpPr/>
            <p:nvPr/>
          </p:nvSpPr>
          <p:spPr>
            <a:xfrm>
              <a:off x="7702808" y="1942644"/>
              <a:ext cx="67487" cy="64891"/>
            </a:xfrm>
            <a:custGeom>
              <a:rect b="b" l="l" r="r" t="t"/>
              <a:pathLst>
                <a:path extrusionOk="0" h="1425" w="1482">
                  <a:moveTo>
                    <a:pt x="769" y="0"/>
                  </a:moveTo>
                  <a:cubicBezTo>
                    <a:pt x="480" y="0"/>
                    <a:pt x="221" y="174"/>
                    <a:pt x="111" y="439"/>
                  </a:cubicBezTo>
                  <a:cubicBezTo>
                    <a:pt x="0" y="705"/>
                    <a:pt x="62" y="1012"/>
                    <a:pt x="265" y="1216"/>
                  </a:cubicBezTo>
                  <a:cubicBezTo>
                    <a:pt x="402" y="1352"/>
                    <a:pt x="585" y="1425"/>
                    <a:pt x="771" y="1425"/>
                  </a:cubicBezTo>
                  <a:cubicBezTo>
                    <a:pt x="862" y="1425"/>
                    <a:pt x="955" y="1407"/>
                    <a:pt x="1043" y="1371"/>
                  </a:cubicBezTo>
                  <a:cubicBezTo>
                    <a:pt x="1308" y="1260"/>
                    <a:pt x="1481" y="1000"/>
                    <a:pt x="1481" y="713"/>
                  </a:cubicBezTo>
                  <a:cubicBezTo>
                    <a:pt x="1481" y="318"/>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40"/>
            <p:cNvSpPr/>
            <p:nvPr/>
          </p:nvSpPr>
          <p:spPr>
            <a:xfrm>
              <a:off x="5910390" y="2325800"/>
              <a:ext cx="67487" cy="64936"/>
            </a:xfrm>
            <a:custGeom>
              <a:rect b="b" l="l" r="r" t="t"/>
              <a:pathLst>
                <a:path extrusionOk="0" h="1426" w="1482">
                  <a:moveTo>
                    <a:pt x="769" y="0"/>
                  </a:moveTo>
                  <a:cubicBezTo>
                    <a:pt x="481" y="0"/>
                    <a:pt x="221" y="174"/>
                    <a:pt x="111" y="441"/>
                  </a:cubicBezTo>
                  <a:cubicBezTo>
                    <a:pt x="1" y="707"/>
                    <a:pt x="62" y="1013"/>
                    <a:pt x="266" y="1216"/>
                  </a:cubicBezTo>
                  <a:cubicBezTo>
                    <a:pt x="402" y="1353"/>
                    <a:pt x="584" y="1426"/>
                    <a:pt x="770" y="1426"/>
                  </a:cubicBezTo>
                  <a:cubicBezTo>
                    <a:pt x="862" y="1426"/>
                    <a:pt x="955" y="1408"/>
                    <a:pt x="1043"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40"/>
            <p:cNvSpPr/>
            <p:nvPr/>
          </p:nvSpPr>
          <p:spPr>
            <a:xfrm>
              <a:off x="6358529" y="2325800"/>
              <a:ext cx="67487" cy="64936"/>
            </a:xfrm>
            <a:custGeom>
              <a:rect b="b" l="l" r="r" t="t"/>
              <a:pathLst>
                <a:path extrusionOk="0" h="1426" w="1482">
                  <a:moveTo>
                    <a:pt x="769" y="0"/>
                  </a:moveTo>
                  <a:cubicBezTo>
                    <a:pt x="480" y="0"/>
                    <a:pt x="220" y="174"/>
                    <a:pt x="111" y="441"/>
                  </a:cubicBezTo>
                  <a:cubicBezTo>
                    <a:pt x="1" y="707"/>
                    <a:pt x="61" y="1013"/>
                    <a:pt x="266" y="1216"/>
                  </a:cubicBezTo>
                  <a:cubicBezTo>
                    <a:pt x="401" y="1353"/>
                    <a:pt x="583" y="1426"/>
                    <a:pt x="768" y="1426"/>
                  </a:cubicBezTo>
                  <a:cubicBezTo>
                    <a:pt x="860" y="1426"/>
                    <a:pt x="953" y="1408"/>
                    <a:pt x="1041" y="1371"/>
                  </a:cubicBezTo>
                  <a:cubicBezTo>
                    <a:pt x="1308" y="1261"/>
                    <a:pt x="1482" y="1002"/>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40"/>
            <p:cNvSpPr/>
            <p:nvPr/>
          </p:nvSpPr>
          <p:spPr>
            <a:xfrm>
              <a:off x="6806576" y="2325800"/>
              <a:ext cx="67532" cy="64936"/>
            </a:xfrm>
            <a:custGeom>
              <a:rect b="b" l="l" r="r" t="t"/>
              <a:pathLst>
                <a:path extrusionOk="0" h="1426" w="1483">
                  <a:moveTo>
                    <a:pt x="769" y="0"/>
                  </a:moveTo>
                  <a:cubicBezTo>
                    <a:pt x="481" y="0"/>
                    <a:pt x="222" y="174"/>
                    <a:pt x="111" y="441"/>
                  </a:cubicBezTo>
                  <a:cubicBezTo>
                    <a:pt x="1" y="707"/>
                    <a:pt x="63" y="1013"/>
                    <a:pt x="266" y="1216"/>
                  </a:cubicBezTo>
                  <a:cubicBezTo>
                    <a:pt x="403" y="1353"/>
                    <a:pt x="585" y="1426"/>
                    <a:pt x="770" y="1426"/>
                  </a:cubicBezTo>
                  <a:cubicBezTo>
                    <a:pt x="862" y="1426"/>
                    <a:pt x="955" y="1408"/>
                    <a:pt x="1043"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40"/>
            <p:cNvSpPr/>
            <p:nvPr/>
          </p:nvSpPr>
          <p:spPr>
            <a:xfrm>
              <a:off x="7254715" y="2325800"/>
              <a:ext cx="67487" cy="64936"/>
            </a:xfrm>
            <a:custGeom>
              <a:rect b="b" l="l" r="r" t="t"/>
              <a:pathLst>
                <a:path extrusionOk="0" h="1426" w="1482">
                  <a:moveTo>
                    <a:pt x="769" y="0"/>
                  </a:moveTo>
                  <a:cubicBezTo>
                    <a:pt x="481" y="0"/>
                    <a:pt x="220" y="174"/>
                    <a:pt x="111" y="441"/>
                  </a:cubicBezTo>
                  <a:cubicBezTo>
                    <a:pt x="1" y="707"/>
                    <a:pt x="61" y="1013"/>
                    <a:pt x="266" y="1216"/>
                  </a:cubicBezTo>
                  <a:cubicBezTo>
                    <a:pt x="402" y="1353"/>
                    <a:pt x="583" y="1426"/>
                    <a:pt x="769" y="1426"/>
                  </a:cubicBezTo>
                  <a:cubicBezTo>
                    <a:pt x="861" y="1426"/>
                    <a:pt x="953" y="1408"/>
                    <a:pt x="1042" y="1371"/>
                  </a:cubicBezTo>
                  <a:cubicBezTo>
                    <a:pt x="1308" y="1261"/>
                    <a:pt x="1482" y="1002"/>
                    <a:pt x="1482" y="713"/>
                  </a:cubicBezTo>
                  <a:cubicBezTo>
                    <a:pt x="1482"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40"/>
            <p:cNvSpPr/>
            <p:nvPr/>
          </p:nvSpPr>
          <p:spPr>
            <a:xfrm>
              <a:off x="7702808" y="2325800"/>
              <a:ext cx="67487" cy="64936"/>
            </a:xfrm>
            <a:custGeom>
              <a:rect b="b" l="l" r="r" t="t"/>
              <a:pathLst>
                <a:path extrusionOk="0" h="1426" w="1482">
                  <a:moveTo>
                    <a:pt x="769" y="0"/>
                  </a:moveTo>
                  <a:cubicBezTo>
                    <a:pt x="480" y="0"/>
                    <a:pt x="221" y="174"/>
                    <a:pt x="111" y="441"/>
                  </a:cubicBezTo>
                  <a:cubicBezTo>
                    <a:pt x="0" y="707"/>
                    <a:pt x="62" y="1013"/>
                    <a:pt x="265" y="1216"/>
                  </a:cubicBezTo>
                  <a:cubicBezTo>
                    <a:pt x="402" y="1353"/>
                    <a:pt x="584" y="1426"/>
                    <a:pt x="769" y="1426"/>
                  </a:cubicBezTo>
                  <a:cubicBezTo>
                    <a:pt x="861" y="1426"/>
                    <a:pt x="954" y="1408"/>
                    <a:pt x="1043" y="1371"/>
                  </a:cubicBezTo>
                  <a:cubicBezTo>
                    <a:pt x="1308" y="1261"/>
                    <a:pt x="1481" y="1002"/>
                    <a:pt x="1481" y="713"/>
                  </a:cubicBezTo>
                  <a:cubicBezTo>
                    <a:pt x="1481"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40"/>
            <p:cNvSpPr/>
            <p:nvPr/>
          </p:nvSpPr>
          <p:spPr>
            <a:xfrm>
              <a:off x="5910390" y="2709047"/>
              <a:ext cx="67487" cy="64891"/>
            </a:xfrm>
            <a:custGeom>
              <a:rect b="b" l="l" r="r" t="t"/>
              <a:pathLst>
                <a:path extrusionOk="0" h="1425" w="1482">
                  <a:moveTo>
                    <a:pt x="769" y="0"/>
                  </a:moveTo>
                  <a:cubicBezTo>
                    <a:pt x="481" y="0"/>
                    <a:pt x="221" y="174"/>
                    <a:pt x="111" y="439"/>
                  </a:cubicBezTo>
                  <a:cubicBezTo>
                    <a:pt x="1" y="705"/>
                    <a:pt x="62" y="1012"/>
                    <a:pt x="266" y="1216"/>
                  </a:cubicBezTo>
                  <a:cubicBezTo>
                    <a:pt x="402" y="1352"/>
                    <a:pt x="585" y="1425"/>
                    <a:pt x="770" y="1425"/>
                  </a:cubicBezTo>
                  <a:cubicBezTo>
                    <a:pt x="862" y="1425"/>
                    <a:pt x="954" y="1407"/>
                    <a:pt x="1042"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40"/>
            <p:cNvSpPr/>
            <p:nvPr/>
          </p:nvSpPr>
          <p:spPr>
            <a:xfrm>
              <a:off x="6358529" y="2709047"/>
              <a:ext cx="67487" cy="64891"/>
            </a:xfrm>
            <a:custGeom>
              <a:rect b="b" l="l" r="r" t="t"/>
              <a:pathLst>
                <a:path extrusionOk="0" h="1425" w="1482">
                  <a:moveTo>
                    <a:pt x="769" y="0"/>
                  </a:moveTo>
                  <a:cubicBezTo>
                    <a:pt x="480" y="0"/>
                    <a:pt x="221" y="174"/>
                    <a:pt x="111" y="439"/>
                  </a:cubicBezTo>
                  <a:cubicBezTo>
                    <a:pt x="1" y="705"/>
                    <a:pt x="61" y="1012"/>
                    <a:pt x="266" y="1216"/>
                  </a:cubicBezTo>
                  <a:cubicBezTo>
                    <a:pt x="402" y="1352"/>
                    <a:pt x="584" y="1425"/>
                    <a:pt x="770" y="1425"/>
                  </a:cubicBezTo>
                  <a:cubicBezTo>
                    <a:pt x="861" y="1425"/>
                    <a:pt x="953" y="1407"/>
                    <a:pt x="1041" y="1371"/>
                  </a:cubicBezTo>
                  <a:cubicBezTo>
                    <a:pt x="1308" y="1260"/>
                    <a:pt x="1482" y="1000"/>
                    <a:pt x="1482" y="713"/>
                  </a:cubicBezTo>
                  <a:cubicBezTo>
                    <a:pt x="1482" y="318"/>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40"/>
            <p:cNvSpPr/>
            <p:nvPr/>
          </p:nvSpPr>
          <p:spPr>
            <a:xfrm>
              <a:off x="6806576" y="2709047"/>
              <a:ext cx="67532" cy="64891"/>
            </a:xfrm>
            <a:custGeom>
              <a:rect b="b" l="l" r="r" t="t"/>
              <a:pathLst>
                <a:path extrusionOk="0" h="1425" w="1483">
                  <a:moveTo>
                    <a:pt x="769" y="0"/>
                  </a:moveTo>
                  <a:cubicBezTo>
                    <a:pt x="481" y="0"/>
                    <a:pt x="222" y="174"/>
                    <a:pt x="111" y="439"/>
                  </a:cubicBezTo>
                  <a:cubicBezTo>
                    <a:pt x="1" y="705"/>
                    <a:pt x="63" y="1012"/>
                    <a:pt x="266" y="1216"/>
                  </a:cubicBezTo>
                  <a:cubicBezTo>
                    <a:pt x="402" y="1352"/>
                    <a:pt x="585" y="1425"/>
                    <a:pt x="771" y="1425"/>
                  </a:cubicBezTo>
                  <a:cubicBezTo>
                    <a:pt x="862" y="1425"/>
                    <a:pt x="954" y="1407"/>
                    <a:pt x="1042"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40"/>
            <p:cNvSpPr/>
            <p:nvPr/>
          </p:nvSpPr>
          <p:spPr>
            <a:xfrm>
              <a:off x="7254715" y="2709047"/>
              <a:ext cx="67487" cy="64891"/>
            </a:xfrm>
            <a:custGeom>
              <a:rect b="b" l="l" r="r" t="t"/>
              <a:pathLst>
                <a:path extrusionOk="0" h="1425" w="1482">
                  <a:moveTo>
                    <a:pt x="769" y="0"/>
                  </a:moveTo>
                  <a:cubicBezTo>
                    <a:pt x="481" y="0"/>
                    <a:pt x="222" y="174"/>
                    <a:pt x="111" y="439"/>
                  </a:cubicBezTo>
                  <a:cubicBezTo>
                    <a:pt x="1" y="705"/>
                    <a:pt x="61" y="1012"/>
                    <a:pt x="266" y="1216"/>
                  </a:cubicBezTo>
                  <a:cubicBezTo>
                    <a:pt x="402" y="1352"/>
                    <a:pt x="584" y="1425"/>
                    <a:pt x="770" y="1425"/>
                  </a:cubicBezTo>
                  <a:cubicBezTo>
                    <a:pt x="861" y="1425"/>
                    <a:pt x="954" y="1407"/>
                    <a:pt x="1042" y="1371"/>
                  </a:cubicBezTo>
                  <a:cubicBezTo>
                    <a:pt x="1308" y="1260"/>
                    <a:pt x="1482" y="1000"/>
                    <a:pt x="1482" y="713"/>
                  </a:cubicBezTo>
                  <a:cubicBezTo>
                    <a:pt x="1482" y="318"/>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40"/>
            <p:cNvSpPr/>
            <p:nvPr/>
          </p:nvSpPr>
          <p:spPr>
            <a:xfrm>
              <a:off x="7702808" y="2709047"/>
              <a:ext cx="67487" cy="64891"/>
            </a:xfrm>
            <a:custGeom>
              <a:rect b="b" l="l" r="r" t="t"/>
              <a:pathLst>
                <a:path extrusionOk="0" h="1425" w="1482">
                  <a:moveTo>
                    <a:pt x="769" y="0"/>
                  </a:moveTo>
                  <a:cubicBezTo>
                    <a:pt x="480" y="0"/>
                    <a:pt x="221" y="174"/>
                    <a:pt x="111" y="439"/>
                  </a:cubicBezTo>
                  <a:cubicBezTo>
                    <a:pt x="0" y="705"/>
                    <a:pt x="62" y="1012"/>
                    <a:pt x="265" y="1216"/>
                  </a:cubicBezTo>
                  <a:cubicBezTo>
                    <a:pt x="401" y="1352"/>
                    <a:pt x="584" y="1425"/>
                    <a:pt x="770" y="1425"/>
                  </a:cubicBezTo>
                  <a:cubicBezTo>
                    <a:pt x="861" y="1425"/>
                    <a:pt x="954" y="1407"/>
                    <a:pt x="1041" y="1371"/>
                  </a:cubicBezTo>
                  <a:cubicBezTo>
                    <a:pt x="1308" y="1260"/>
                    <a:pt x="1481" y="1000"/>
                    <a:pt x="1481" y="713"/>
                  </a:cubicBezTo>
                  <a:cubicBezTo>
                    <a:pt x="1481" y="318"/>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40"/>
            <p:cNvSpPr/>
            <p:nvPr/>
          </p:nvSpPr>
          <p:spPr>
            <a:xfrm>
              <a:off x="5910390" y="3092203"/>
              <a:ext cx="67487" cy="64936"/>
            </a:xfrm>
            <a:custGeom>
              <a:rect b="b" l="l" r="r" t="t"/>
              <a:pathLst>
                <a:path extrusionOk="0" h="1426" w="1482">
                  <a:moveTo>
                    <a:pt x="769" y="0"/>
                  </a:moveTo>
                  <a:cubicBezTo>
                    <a:pt x="481" y="0"/>
                    <a:pt x="221" y="174"/>
                    <a:pt x="111" y="441"/>
                  </a:cubicBezTo>
                  <a:cubicBezTo>
                    <a:pt x="1" y="707"/>
                    <a:pt x="62" y="1013"/>
                    <a:pt x="266" y="1216"/>
                  </a:cubicBezTo>
                  <a:cubicBezTo>
                    <a:pt x="401" y="1353"/>
                    <a:pt x="584" y="1425"/>
                    <a:pt x="769" y="1425"/>
                  </a:cubicBezTo>
                  <a:cubicBezTo>
                    <a:pt x="861" y="1425"/>
                    <a:pt x="954" y="1408"/>
                    <a:pt x="1042" y="1371"/>
                  </a:cubicBezTo>
                  <a:cubicBezTo>
                    <a:pt x="1308" y="1261"/>
                    <a:pt x="1482" y="1001"/>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40"/>
            <p:cNvSpPr/>
            <p:nvPr/>
          </p:nvSpPr>
          <p:spPr>
            <a:xfrm>
              <a:off x="6358529" y="3092203"/>
              <a:ext cx="67487" cy="64936"/>
            </a:xfrm>
            <a:custGeom>
              <a:rect b="b" l="l" r="r" t="t"/>
              <a:pathLst>
                <a:path extrusionOk="0" h="1426" w="1482">
                  <a:moveTo>
                    <a:pt x="769" y="0"/>
                  </a:moveTo>
                  <a:cubicBezTo>
                    <a:pt x="480" y="0"/>
                    <a:pt x="221" y="174"/>
                    <a:pt x="111" y="441"/>
                  </a:cubicBezTo>
                  <a:cubicBezTo>
                    <a:pt x="1" y="707"/>
                    <a:pt x="61" y="1013"/>
                    <a:pt x="266" y="1216"/>
                  </a:cubicBezTo>
                  <a:cubicBezTo>
                    <a:pt x="401" y="1353"/>
                    <a:pt x="583" y="1425"/>
                    <a:pt x="768" y="1425"/>
                  </a:cubicBezTo>
                  <a:cubicBezTo>
                    <a:pt x="860" y="1425"/>
                    <a:pt x="953" y="1408"/>
                    <a:pt x="1041" y="1371"/>
                  </a:cubicBezTo>
                  <a:cubicBezTo>
                    <a:pt x="1308" y="1261"/>
                    <a:pt x="1482" y="1001"/>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40"/>
            <p:cNvSpPr/>
            <p:nvPr/>
          </p:nvSpPr>
          <p:spPr>
            <a:xfrm>
              <a:off x="6806576" y="3092203"/>
              <a:ext cx="67532" cy="64936"/>
            </a:xfrm>
            <a:custGeom>
              <a:rect b="b" l="l" r="r" t="t"/>
              <a:pathLst>
                <a:path extrusionOk="0" h="1426" w="1483">
                  <a:moveTo>
                    <a:pt x="769" y="0"/>
                  </a:moveTo>
                  <a:cubicBezTo>
                    <a:pt x="481" y="0"/>
                    <a:pt x="222" y="174"/>
                    <a:pt x="111" y="441"/>
                  </a:cubicBezTo>
                  <a:cubicBezTo>
                    <a:pt x="1" y="707"/>
                    <a:pt x="63" y="1013"/>
                    <a:pt x="266" y="1216"/>
                  </a:cubicBezTo>
                  <a:cubicBezTo>
                    <a:pt x="402" y="1353"/>
                    <a:pt x="584" y="1425"/>
                    <a:pt x="769" y="1425"/>
                  </a:cubicBezTo>
                  <a:cubicBezTo>
                    <a:pt x="861" y="1425"/>
                    <a:pt x="954" y="1408"/>
                    <a:pt x="1042" y="1371"/>
                  </a:cubicBezTo>
                  <a:cubicBezTo>
                    <a:pt x="1308" y="1261"/>
                    <a:pt x="1482" y="1001"/>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40"/>
            <p:cNvSpPr/>
            <p:nvPr/>
          </p:nvSpPr>
          <p:spPr>
            <a:xfrm>
              <a:off x="7254715" y="3092203"/>
              <a:ext cx="67487" cy="64936"/>
            </a:xfrm>
            <a:custGeom>
              <a:rect b="b" l="l" r="r" t="t"/>
              <a:pathLst>
                <a:path extrusionOk="0" h="1426" w="1482">
                  <a:moveTo>
                    <a:pt x="769" y="0"/>
                  </a:moveTo>
                  <a:cubicBezTo>
                    <a:pt x="481" y="0"/>
                    <a:pt x="222" y="174"/>
                    <a:pt x="111" y="441"/>
                  </a:cubicBezTo>
                  <a:cubicBezTo>
                    <a:pt x="1" y="707"/>
                    <a:pt x="61" y="1013"/>
                    <a:pt x="266" y="1216"/>
                  </a:cubicBezTo>
                  <a:cubicBezTo>
                    <a:pt x="402" y="1353"/>
                    <a:pt x="583" y="1425"/>
                    <a:pt x="769" y="1425"/>
                  </a:cubicBezTo>
                  <a:cubicBezTo>
                    <a:pt x="861" y="1425"/>
                    <a:pt x="953" y="1408"/>
                    <a:pt x="1042" y="1371"/>
                  </a:cubicBezTo>
                  <a:cubicBezTo>
                    <a:pt x="1308" y="1261"/>
                    <a:pt x="1482" y="1001"/>
                    <a:pt x="1482" y="713"/>
                  </a:cubicBezTo>
                  <a:cubicBezTo>
                    <a:pt x="1482"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40"/>
            <p:cNvSpPr/>
            <p:nvPr/>
          </p:nvSpPr>
          <p:spPr>
            <a:xfrm>
              <a:off x="7702808" y="3092203"/>
              <a:ext cx="67487" cy="64936"/>
            </a:xfrm>
            <a:custGeom>
              <a:rect b="b" l="l" r="r" t="t"/>
              <a:pathLst>
                <a:path extrusionOk="0" h="1426" w="1482">
                  <a:moveTo>
                    <a:pt x="769" y="0"/>
                  </a:moveTo>
                  <a:cubicBezTo>
                    <a:pt x="480" y="0"/>
                    <a:pt x="221" y="174"/>
                    <a:pt x="111" y="441"/>
                  </a:cubicBezTo>
                  <a:cubicBezTo>
                    <a:pt x="0" y="707"/>
                    <a:pt x="62" y="1013"/>
                    <a:pt x="265" y="1216"/>
                  </a:cubicBezTo>
                  <a:cubicBezTo>
                    <a:pt x="401" y="1353"/>
                    <a:pt x="583" y="1425"/>
                    <a:pt x="769" y="1425"/>
                  </a:cubicBezTo>
                  <a:cubicBezTo>
                    <a:pt x="861" y="1425"/>
                    <a:pt x="953" y="1408"/>
                    <a:pt x="1041" y="1371"/>
                  </a:cubicBezTo>
                  <a:cubicBezTo>
                    <a:pt x="1308" y="1261"/>
                    <a:pt x="1481" y="1001"/>
                    <a:pt x="1481" y="713"/>
                  </a:cubicBezTo>
                  <a:cubicBezTo>
                    <a:pt x="1481"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40"/>
            <p:cNvSpPr/>
            <p:nvPr/>
          </p:nvSpPr>
          <p:spPr>
            <a:xfrm>
              <a:off x="5884980" y="1573423"/>
              <a:ext cx="67487" cy="64891"/>
            </a:xfrm>
            <a:custGeom>
              <a:rect b="b" l="l" r="r" t="t"/>
              <a:pathLst>
                <a:path extrusionOk="0" h="1425" w="1482">
                  <a:moveTo>
                    <a:pt x="769" y="0"/>
                  </a:moveTo>
                  <a:cubicBezTo>
                    <a:pt x="481" y="0"/>
                    <a:pt x="221" y="174"/>
                    <a:pt x="111" y="440"/>
                  </a:cubicBezTo>
                  <a:cubicBezTo>
                    <a:pt x="1" y="705"/>
                    <a:pt x="61" y="1013"/>
                    <a:pt x="266" y="1216"/>
                  </a:cubicBezTo>
                  <a:cubicBezTo>
                    <a:pt x="402" y="1352"/>
                    <a:pt x="584" y="1425"/>
                    <a:pt x="770" y="1425"/>
                  </a:cubicBezTo>
                  <a:cubicBezTo>
                    <a:pt x="861" y="1425"/>
                    <a:pt x="953" y="1407"/>
                    <a:pt x="1042" y="1371"/>
                  </a:cubicBezTo>
                  <a:cubicBezTo>
                    <a:pt x="1308" y="1260"/>
                    <a:pt x="1482" y="1001"/>
                    <a:pt x="1482" y="713"/>
                  </a:cubicBezTo>
                  <a:cubicBezTo>
                    <a:pt x="1482" y="318"/>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40"/>
            <p:cNvSpPr/>
            <p:nvPr/>
          </p:nvSpPr>
          <p:spPr>
            <a:xfrm>
              <a:off x="6333073" y="1573423"/>
              <a:ext cx="67487" cy="64891"/>
            </a:xfrm>
            <a:custGeom>
              <a:rect b="b" l="l" r="r" t="t"/>
              <a:pathLst>
                <a:path extrusionOk="0" h="1425" w="1482">
                  <a:moveTo>
                    <a:pt x="769" y="0"/>
                  </a:moveTo>
                  <a:cubicBezTo>
                    <a:pt x="480" y="0"/>
                    <a:pt x="221" y="174"/>
                    <a:pt x="110" y="439"/>
                  </a:cubicBezTo>
                  <a:cubicBezTo>
                    <a:pt x="0" y="705"/>
                    <a:pt x="60" y="1012"/>
                    <a:pt x="265" y="1216"/>
                  </a:cubicBezTo>
                  <a:cubicBezTo>
                    <a:pt x="401" y="1352"/>
                    <a:pt x="583" y="1425"/>
                    <a:pt x="769" y="1425"/>
                  </a:cubicBezTo>
                  <a:cubicBezTo>
                    <a:pt x="861" y="1425"/>
                    <a:pt x="953" y="1407"/>
                    <a:pt x="1041" y="1371"/>
                  </a:cubicBezTo>
                  <a:cubicBezTo>
                    <a:pt x="1307" y="1260"/>
                    <a:pt x="1481" y="1001"/>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40"/>
            <p:cNvSpPr/>
            <p:nvPr/>
          </p:nvSpPr>
          <p:spPr>
            <a:xfrm>
              <a:off x="6781166" y="1573423"/>
              <a:ext cx="67532" cy="64891"/>
            </a:xfrm>
            <a:custGeom>
              <a:rect b="b" l="l" r="r" t="t"/>
              <a:pathLst>
                <a:path extrusionOk="0" h="1425" w="1483">
                  <a:moveTo>
                    <a:pt x="769" y="0"/>
                  </a:moveTo>
                  <a:cubicBezTo>
                    <a:pt x="481" y="0"/>
                    <a:pt x="220" y="174"/>
                    <a:pt x="110" y="440"/>
                  </a:cubicBezTo>
                  <a:cubicBezTo>
                    <a:pt x="1" y="705"/>
                    <a:pt x="61" y="1013"/>
                    <a:pt x="264" y="1216"/>
                  </a:cubicBezTo>
                  <a:cubicBezTo>
                    <a:pt x="402" y="1352"/>
                    <a:pt x="584" y="1425"/>
                    <a:pt x="770" y="1425"/>
                  </a:cubicBezTo>
                  <a:cubicBezTo>
                    <a:pt x="861" y="1425"/>
                    <a:pt x="954" y="1407"/>
                    <a:pt x="1042" y="1371"/>
                  </a:cubicBezTo>
                  <a:cubicBezTo>
                    <a:pt x="1308" y="1260"/>
                    <a:pt x="1482" y="1001"/>
                    <a:pt x="1482" y="713"/>
                  </a:cubicBezTo>
                  <a:cubicBezTo>
                    <a:pt x="1482" y="318"/>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40"/>
            <p:cNvSpPr/>
            <p:nvPr/>
          </p:nvSpPr>
          <p:spPr>
            <a:xfrm>
              <a:off x="7229259" y="1573423"/>
              <a:ext cx="67487" cy="64891"/>
            </a:xfrm>
            <a:custGeom>
              <a:rect b="b" l="l" r="r" t="t"/>
              <a:pathLst>
                <a:path extrusionOk="0" h="1425" w="1482">
                  <a:moveTo>
                    <a:pt x="769" y="0"/>
                  </a:moveTo>
                  <a:cubicBezTo>
                    <a:pt x="480" y="0"/>
                    <a:pt x="221" y="174"/>
                    <a:pt x="111" y="439"/>
                  </a:cubicBezTo>
                  <a:cubicBezTo>
                    <a:pt x="0" y="705"/>
                    <a:pt x="61" y="1012"/>
                    <a:pt x="265" y="1216"/>
                  </a:cubicBezTo>
                  <a:cubicBezTo>
                    <a:pt x="401" y="1352"/>
                    <a:pt x="584" y="1425"/>
                    <a:pt x="769" y="1425"/>
                  </a:cubicBezTo>
                  <a:cubicBezTo>
                    <a:pt x="861" y="1425"/>
                    <a:pt x="953" y="1407"/>
                    <a:pt x="1041" y="1371"/>
                  </a:cubicBezTo>
                  <a:cubicBezTo>
                    <a:pt x="1308" y="1260"/>
                    <a:pt x="1482" y="1001"/>
                    <a:pt x="1482" y="713"/>
                  </a:cubicBezTo>
                  <a:cubicBezTo>
                    <a:pt x="1482" y="318"/>
                    <a:pt x="1164"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40"/>
            <p:cNvSpPr/>
            <p:nvPr/>
          </p:nvSpPr>
          <p:spPr>
            <a:xfrm>
              <a:off x="7679948" y="1573423"/>
              <a:ext cx="67487" cy="64936"/>
            </a:xfrm>
            <a:custGeom>
              <a:rect b="b" l="l" r="r" t="t"/>
              <a:pathLst>
                <a:path extrusionOk="0" h="1426" w="1482">
                  <a:moveTo>
                    <a:pt x="712" y="0"/>
                  </a:moveTo>
                  <a:cubicBezTo>
                    <a:pt x="620" y="0"/>
                    <a:pt x="527" y="18"/>
                    <a:pt x="439" y="55"/>
                  </a:cubicBezTo>
                  <a:cubicBezTo>
                    <a:pt x="174" y="165"/>
                    <a:pt x="0" y="424"/>
                    <a:pt x="0" y="713"/>
                  </a:cubicBezTo>
                  <a:cubicBezTo>
                    <a:pt x="0" y="1106"/>
                    <a:pt x="318" y="1425"/>
                    <a:pt x="713" y="1425"/>
                  </a:cubicBezTo>
                  <a:cubicBezTo>
                    <a:pt x="1000" y="1425"/>
                    <a:pt x="1261" y="1252"/>
                    <a:pt x="1371" y="985"/>
                  </a:cubicBezTo>
                  <a:cubicBezTo>
                    <a:pt x="1481" y="719"/>
                    <a:pt x="1420" y="412"/>
                    <a:pt x="1216" y="209"/>
                  </a:cubicBezTo>
                  <a:cubicBezTo>
                    <a:pt x="1080" y="72"/>
                    <a:pt x="898" y="0"/>
                    <a:pt x="712"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40"/>
            <p:cNvSpPr/>
            <p:nvPr/>
          </p:nvSpPr>
          <p:spPr>
            <a:xfrm>
              <a:off x="5884980" y="1956579"/>
              <a:ext cx="67487" cy="64936"/>
            </a:xfrm>
            <a:custGeom>
              <a:rect b="b" l="l" r="r" t="t"/>
              <a:pathLst>
                <a:path extrusionOk="0" h="1426" w="1482">
                  <a:moveTo>
                    <a:pt x="769" y="0"/>
                  </a:moveTo>
                  <a:cubicBezTo>
                    <a:pt x="481" y="0"/>
                    <a:pt x="221" y="174"/>
                    <a:pt x="111" y="441"/>
                  </a:cubicBezTo>
                  <a:cubicBezTo>
                    <a:pt x="1" y="707"/>
                    <a:pt x="61" y="1013"/>
                    <a:pt x="266" y="1216"/>
                  </a:cubicBezTo>
                  <a:cubicBezTo>
                    <a:pt x="401" y="1353"/>
                    <a:pt x="583" y="1426"/>
                    <a:pt x="768" y="1426"/>
                  </a:cubicBezTo>
                  <a:cubicBezTo>
                    <a:pt x="860" y="1426"/>
                    <a:pt x="953" y="1408"/>
                    <a:pt x="1042" y="1371"/>
                  </a:cubicBezTo>
                  <a:cubicBezTo>
                    <a:pt x="1308" y="1261"/>
                    <a:pt x="1482" y="1002"/>
                    <a:pt x="1482" y="713"/>
                  </a:cubicBezTo>
                  <a:cubicBezTo>
                    <a:pt x="1482"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40"/>
            <p:cNvSpPr/>
            <p:nvPr/>
          </p:nvSpPr>
          <p:spPr>
            <a:xfrm>
              <a:off x="6333073" y="1956579"/>
              <a:ext cx="67487" cy="64936"/>
            </a:xfrm>
            <a:custGeom>
              <a:rect b="b" l="l" r="r" t="t"/>
              <a:pathLst>
                <a:path extrusionOk="0" h="1426" w="1482">
                  <a:moveTo>
                    <a:pt x="769" y="0"/>
                  </a:moveTo>
                  <a:cubicBezTo>
                    <a:pt x="480" y="0"/>
                    <a:pt x="221" y="174"/>
                    <a:pt x="110" y="441"/>
                  </a:cubicBezTo>
                  <a:cubicBezTo>
                    <a:pt x="0" y="707"/>
                    <a:pt x="60" y="1013"/>
                    <a:pt x="265" y="1216"/>
                  </a:cubicBezTo>
                  <a:cubicBezTo>
                    <a:pt x="401" y="1353"/>
                    <a:pt x="583" y="1426"/>
                    <a:pt x="768" y="1426"/>
                  </a:cubicBezTo>
                  <a:cubicBezTo>
                    <a:pt x="860" y="1426"/>
                    <a:pt x="953" y="1408"/>
                    <a:pt x="1041" y="1371"/>
                  </a:cubicBezTo>
                  <a:cubicBezTo>
                    <a:pt x="1307" y="1262"/>
                    <a:pt x="1481" y="1002"/>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40"/>
            <p:cNvSpPr/>
            <p:nvPr/>
          </p:nvSpPr>
          <p:spPr>
            <a:xfrm>
              <a:off x="6781166" y="1956579"/>
              <a:ext cx="67532" cy="64936"/>
            </a:xfrm>
            <a:custGeom>
              <a:rect b="b" l="l" r="r" t="t"/>
              <a:pathLst>
                <a:path extrusionOk="0" h="1426" w="1483">
                  <a:moveTo>
                    <a:pt x="769" y="0"/>
                  </a:moveTo>
                  <a:cubicBezTo>
                    <a:pt x="481" y="0"/>
                    <a:pt x="220" y="174"/>
                    <a:pt x="110" y="441"/>
                  </a:cubicBezTo>
                  <a:cubicBezTo>
                    <a:pt x="1" y="707"/>
                    <a:pt x="61" y="1013"/>
                    <a:pt x="264" y="1216"/>
                  </a:cubicBezTo>
                  <a:cubicBezTo>
                    <a:pt x="401" y="1353"/>
                    <a:pt x="583" y="1426"/>
                    <a:pt x="769" y="1426"/>
                  </a:cubicBezTo>
                  <a:cubicBezTo>
                    <a:pt x="861" y="1426"/>
                    <a:pt x="953" y="1408"/>
                    <a:pt x="1042" y="1371"/>
                  </a:cubicBezTo>
                  <a:cubicBezTo>
                    <a:pt x="1308" y="1261"/>
                    <a:pt x="1482" y="1002"/>
                    <a:pt x="1482" y="713"/>
                  </a:cubicBezTo>
                  <a:cubicBezTo>
                    <a:pt x="1482" y="320"/>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40"/>
            <p:cNvSpPr/>
            <p:nvPr/>
          </p:nvSpPr>
          <p:spPr>
            <a:xfrm>
              <a:off x="7229259" y="1956579"/>
              <a:ext cx="67487" cy="64936"/>
            </a:xfrm>
            <a:custGeom>
              <a:rect b="b" l="l" r="r" t="t"/>
              <a:pathLst>
                <a:path extrusionOk="0" h="1426" w="1482">
                  <a:moveTo>
                    <a:pt x="769" y="0"/>
                  </a:moveTo>
                  <a:cubicBezTo>
                    <a:pt x="480" y="0"/>
                    <a:pt x="221" y="174"/>
                    <a:pt x="111" y="441"/>
                  </a:cubicBezTo>
                  <a:cubicBezTo>
                    <a:pt x="0" y="707"/>
                    <a:pt x="61" y="1013"/>
                    <a:pt x="265" y="1216"/>
                  </a:cubicBezTo>
                  <a:cubicBezTo>
                    <a:pt x="401" y="1353"/>
                    <a:pt x="583" y="1426"/>
                    <a:pt x="768" y="1426"/>
                  </a:cubicBezTo>
                  <a:cubicBezTo>
                    <a:pt x="860" y="1426"/>
                    <a:pt x="953" y="1408"/>
                    <a:pt x="1041" y="1371"/>
                  </a:cubicBezTo>
                  <a:cubicBezTo>
                    <a:pt x="1308" y="1262"/>
                    <a:pt x="1482" y="1002"/>
                    <a:pt x="1482" y="713"/>
                  </a:cubicBezTo>
                  <a:cubicBezTo>
                    <a:pt x="1482" y="320"/>
                    <a:pt x="1164"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40"/>
            <p:cNvSpPr/>
            <p:nvPr/>
          </p:nvSpPr>
          <p:spPr>
            <a:xfrm>
              <a:off x="7677398" y="1956579"/>
              <a:ext cx="67487" cy="64936"/>
            </a:xfrm>
            <a:custGeom>
              <a:rect b="b" l="l" r="r" t="t"/>
              <a:pathLst>
                <a:path extrusionOk="0" h="1426" w="1482">
                  <a:moveTo>
                    <a:pt x="769" y="0"/>
                  </a:moveTo>
                  <a:cubicBezTo>
                    <a:pt x="480" y="0"/>
                    <a:pt x="220" y="174"/>
                    <a:pt x="109" y="441"/>
                  </a:cubicBezTo>
                  <a:cubicBezTo>
                    <a:pt x="0" y="707"/>
                    <a:pt x="61" y="1013"/>
                    <a:pt x="264" y="1216"/>
                  </a:cubicBezTo>
                  <a:cubicBezTo>
                    <a:pt x="401" y="1353"/>
                    <a:pt x="583" y="1426"/>
                    <a:pt x="768" y="1426"/>
                  </a:cubicBezTo>
                  <a:cubicBezTo>
                    <a:pt x="860" y="1426"/>
                    <a:pt x="953" y="1408"/>
                    <a:pt x="1041" y="1371"/>
                  </a:cubicBezTo>
                  <a:cubicBezTo>
                    <a:pt x="1308" y="1261"/>
                    <a:pt x="1481" y="1002"/>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40"/>
            <p:cNvSpPr/>
            <p:nvPr/>
          </p:nvSpPr>
          <p:spPr>
            <a:xfrm>
              <a:off x="5884980" y="2339826"/>
              <a:ext cx="67487" cy="64936"/>
            </a:xfrm>
            <a:custGeom>
              <a:rect b="b" l="l" r="r" t="t"/>
              <a:pathLst>
                <a:path extrusionOk="0" h="1426" w="1482">
                  <a:moveTo>
                    <a:pt x="769" y="0"/>
                  </a:moveTo>
                  <a:cubicBezTo>
                    <a:pt x="481" y="0"/>
                    <a:pt x="220" y="174"/>
                    <a:pt x="111" y="440"/>
                  </a:cubicBezTo>
                  <a:cubicBezTo>
                    <a:pt x="1" y="707"/>
                    <a:pt x="61" y="1013"/>
                    <a:pt x="266" y="1216"/>
                  </a:cubicBezTo>
                  <a:cubicBezTo>
                    <a:pt x="401" y="1353"/>
                    <a:pt x="583" y="1425"/>
                    <a:pt x="768" y="1425"/>
                  </a:cubicBezTo>
                  <a:cubicBezTo>
                    <a:pt x="860" y="1425"/>
                    <a:pt x="953" y="1407"/>
                    <a:pt x="1042" y="1371"/>
                  </a:cubicBezTo>
                  <a:cubicBezTo>
                    <a:pt x="1308" y="1260"/>
                    <a:pt x="1482" y="1001"/>
                    <a:pt x="1482" y="713"/>
                  </a:cubicBezTo>
                  <a:cubicBezTo>
                    <a:pt x="1482" y="318"/>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40"/>
            <p:cNvSpPr/>
            <p:nvPr/>
          </p:nvSpPr>
          <p:spPr>
            <a:xfrm>
              <a:off x="6333073" y="2339826"/>
              <a:ext cx="67487" cy="64936"/>
            </a:xfrm>
            <a:custGeom>
              <a:rect b="b" l="l" r="r" t="t"/>
              <a:pathLst>
                <a:path extrusionOk="0" h="1426" w="1482">
                  <a:moveTo>
                    <a:pt x="769" y="0"/>
                  </a:moveTo>
                  <a:cubicBezTo>
                    <a:pt x="480" y="0"/>
                    <a:pt x="221" y="174"/>
                    <a:pt x="110" y="440"/>
                  </a:cubicBezTo>
                  <a:cubicBezTo>
                    <a:pt x="0" y="705"/>
                    <a:pt x="60" y="1013"/>
                    <a:pt x="265" y="1216"/>
                  </a:cubicBezTo>
                  <a:cubicBezTo>
                    <a:pt x="401" y="1353"/>
                    <a:pt x="583" y="1425"/>
                    <a:pt x="768" y="1425"/>
                  </a:cubicBezTo>
                  <a:cubicBezTo>
                    <a:pt x="860" y="1425"/>
                    <a:pt x="953" y="1407"/>
                    <a:pt x="1041" y="1371"/>
                  </a:cubicBezTo>
                  <a:cubicBezTo>
                    <a:pt x="1307" y="1260"/>
                    <a:pt x="1481" y="1001"/>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40"/>
            <p:cNvSpPr/>
            <p:nvPr/>
          </p:nvSpPr>
          <p:spPr>
            <a:xfrm>
              <a:off x="6781166" y="2339826"/>
              <a:ext cx="67532" cy="64936"/>
            </a:xfrm>
            <a:custGeom>
              <a:rect b="b" l="l" r="r" t="t"/>
              <a:pathLst>
                <a:path extrusionOk="0" h="1426" w="1483">
                  <a:moveTo>
                    <a:pt x="769" y="0"/>
                  </a:moveTo>
                  <a:cubicBezTo>
                    <a:pt x="481" y="0"/>
                    <a:pt x="220" y="174"/>
                    <a:pt x="110" y="440"/>
                  </a:cubicBezTo>
                  <a:cubicBezTo>
                    <a:pt x="1" y="707"/>
                    <a:pt x="61" y="1013"/>
                    <a:pt x="264" y="1216"/>
                  </a:cubicBezTo>
                  <a:cubicBezTo>
                    <a:pt x="401" y="1353"/>
                    <a:pt x="583" y="1425"/>
                    <a:pt x="769" y="1425"/>
                  </a:cubicBezTo>
                  <a:cubicBezTo>
                    <a:pt x="861" y="1425"/>
                    <a:pt x="953" y="1407"/>
                    <a:pt x="1042" y="1371"/>
                  </a:cubicBezTo>
                  <a:cubicBezTo>
                    <a:pt x="1308" y="1260"/>
                    <a:pt x="1482" y="1001"/>
                    <a:pt x="1482" y="713"/>
                  </a:cubicBezTo>
                  <a:cubicBezTo>
                    <a:pt x="1482" y="318"/>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40"/>
            <p:cNvSpPr/>
            <p:nvPr/>
          </p:nvSpPr>
          <p:spPr>
            <a:xfrm>
              <a:off x="7229259" y="2339826"/>
              <a:ext cx="67487" cy="64936"/>
            </a:xfrm>
            <a:custGeom>
              <a:rect b="b" l="l" r="r" t="t"/>
              <a:pathLst>
                <a:path extrusionOk="0" h="1426" w="1482">
                  <a:moveTo>
                    <a:pt x="769" y="0"/>
                  </a:moveTo>
                  <a:cubicBezTo>
                    <a:pt x="480" y="0"/>
                    <a:pt x="221" y="174"/>
                    <a:pt x="111" y="440"/>
                  </a:cubicBezTo>
                  <a:cubicBezTo>
                    <a:pt x="0" y="705"/>
                    <a:pt x="61" y="1013"/>
                    <a:pt x="265" y="1216"/>
                  </a:cubicBezTo>
                  <a:cubicBezTo>
                    <a:pt x="401" y="1353"/>
                    <a:pt x="584" y="1425"/>
                    <a:pt x="769" y="1425"/>
                  </a:cubicBezTo>
                  <a:cubicBezTo>
                    <a:pt x="861" y="1425"/>
                    <a:pt x="953" y="1407"/>
                    <a:pt x="1041" y="1371"/>
                  </a:cubicBezTo>
                  <a:cubicBezTo>
                    <a:pt x="1308" y="1260"/>
                    <a:pt x="1482" y="1001"/>
                    <a:pt x="1482" y="713"/>
                  </a:cubicBezTo>
                  <a:cubicBezTo>
                    <a:pt x="1482"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40"/>
            <p:cNvSpPr/>
            <p:nvPr/>
          </p:nvSpPr>
          <p:spPr>
            <a:xfrm>
              <a:off x="7677398" y="2339826"/>
              <a:ext cx="67487" cy="64936"/>
            </a:xfrm>
            <a:custGeom>
              <a:rect b="b" l="l" r="r" t="t"/>
              <a:pathLst>
                <a:path extrusionOk="0" h="1426" w="1482">
                  <a:moveTo>
                    <a:pt x="769" y="0"/>
                  </a:moveTo>
                  <a:cubicBezTo>
                    <a:pt x="480" y="0"/>
                    <a:pt x="220" y="174"/>
                    <a:pt x="109" y="440"/>
                  </a:cubicBezTo>
                  <a:cubicBezTo>
                    <a:pt x="0" y="707"/>
                    <a:pt x="61" y="1013"/>
                    <a:pt x="264" y="1216"/>
                  </a:cubicBezTo>
                  <a:cubicBezTo>
                    <a:pt x="401" y="1353"/>
                    <a:pt x="583" y="1425"/>
                    <a:pt x="768" y="1425"/>
                  </a:cubicBezTo>
                  <a:cubicBezTo>
                    <a:pt x="860" y="1425"/>
                    <a:pt x="953" y="1407"/>
                    <a:pt x="1041" y="1371"/>
                  </a:cubicBezTo>
                  <a:cubicBezTo>
                    <a:pt x="1308" y="1260"/>
                    <a:pt x="1481" y="1001"/>
                    <a:pt x="1481" y="713"/>
                  </a:cubicBezTo>
                  <a:cubicBezTo>
                    <a:pt x="1481" y="318"/>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40"/>
            <p:cNvSpPr/>
            <p:nvPr/>
          </p:nvSpPr>
          <p:spPr>
            <a:xfrm>
              <a:off x="5885071" y="2722799"/>
              <a:ext cx="69809" cy="64982"/>
            </a:xfrm>
            <a:custGeom>
              <a:rect b="b" l="l" r="r" t="t"/>
              <a:pathLst>
                <a:path extrusionOk="0" h="1427" w="1533">
                  <a:moveTo>
                    <a:pt x="769" y="1"/>
                  </a:moveTo>
                  <a:cubicBezTo>
                    <a:pt x="731" y="1"/>
                    <a:pt x="692" y="4"/>
                    <a:pt x="654" y="10"/>
                  </a:cubicBezTo>
                  <a:cubicBezTo>
                    <a:pt x="265" y="72"/>
                    <a:pt x="0" y="439"/>
                    <a:pt x="63" y="827"/>
                  </a:cubicBezTo>
                  <a:cubicBezTo>
                    <a:pt x="120" y="1178"/>
                    <a:pt x="423" y="1427"/>
                    <a:pt x="767" y="1427"/>
                  </a:cubicBezTo>
                  <a:cubicBezTo>
                    <a:pt x="805" y="1427"/>
                    <a:pt x="842" y="1424"/>
                    <a:pt x="881" y="1418"/>
                  </a:cubicBezTo>
                  <a:cubicBezTo>
                    <a:pt x="1269" y="1354"/>
                    <a:pt x="1533" y="989"/>
                    <a:pt x="1471" y="601"/>
                  </a:cubicBezTo>
                  <a:cubicBezTo>
                    <a:pt x="1414" y="251"/>
                    <a:pt x="1112" y="1"/>
                    <a:pt x="769"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40"/>
            <p:cNvSpPr/>
            <p:nvPr/>
          </p:nvSpPr>
          <p:spPr>
            <a:xfrm>
              <a:off x="6335350" y="2723437"/>
              <a:ext cx="65346" cy="64936"/>
            </a:xfrm>
            <a:custGeom>
              <a:rect b="b" l="l" r="r" t="t"/>
              <a:pathLst>
                <a:path extrusionOk="0" h="1426" w="1435">
                  <a:moveTo>
                    <a:pt x="715" y="1"/>
                  </a:moveTo>
                  <a:cubicBezTo>
                    <a:pt x="713" y="1"/>
                    <a:pt x="712" y="1"/>
                    <a:pt x="710" y="1"/>
                  </a:cubicBezTo>
                  <a:cubicBezTo>
                    <a:pt x="317" y="5"/>
                    <a:pt x="0" y="327"/>
                    <a:pt x="5" y="721"/>
                  </a:cubicBezTo>
                  <a:cubicBezTo>
                    <a:pt x="9" y="1111"/>
                    <a:pt x="327" y="1426"/>
                    <a:pt x="716" y="1426"/>
                  </a:cubicBezTo>
                  <a:cubicBezTo>
                    <a:pt x="719" y="1426"/>
                    <a:pt x="722" y="1426"/>
                    <a:pt x="724" y="1426"/>
                  </a:cubicBezTo>
                  <a:cubicBezTo>
                    <a:pt x="1118" y="1423"/>
                    <a:pt x="1434" y="1100"/>
                    <a:pt x="1430" y="707"/>
                  </a:cubicBezTo>
                  <a:cubicBezTo>
                    <a:pt x="1425" y="315"/>
                    <a:pt x="1107" y="1"/>
                    <a:pt x="715"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40"/>
            <p:cNvSpPr/>
            <p:nvPr/>
          </p:nvSpPr>
          <p:spPr>
            <a:xfrm>
              <a:off x="6783716" y="2722981"/>
              <a:ext cx="64982" cy="64936"/>
            </a:xfrm>
            <a:custGeom>
              <a:rect b="b" l="l" r="r" t="t"/>
              <a:pathLst>
                <a:path extrusionOk="0" h="1426" w="1427">
                  <a:moveTo>
                    <a:pt x="713" y="0"/>
                  </a:moveTo>
                  <a:cubicBezTo>
                    <a:pt x="319" y="0"/>
                    <a:pt x="1" y="320"/>
                    <a:pt x="1" y="713"/>
                  </a:cubicBezTo>
                  <a:cubicBezTo>
                    <a:pt x="1" y="1107"/>
                    <a:pt x="319" y="1425"/>
                    <a:pt x="713" y="1425"/>
                  </a:cubicBezTo>
                  <a:cubicBezTo>
                    <a:pt x="1107" y="1425"/>
                    <a:pt x="1426" y="1107"/>
                    <a:pt x="1426" y="713"/>
                  </a:cubicBezTo>
                  <a:cubicBezTo>
                    <a:pt x="1426" y="320"/>
                    <a:pt x="1107" y="0"/>
                    <a:pt x="71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40"/>
            <p:cNvSpPr/>
            <p:nvPr/>
          </p:nvSpPr>
          <p:spPr>
            <a:xfrm>
              <a:off x="7231810" y="2722981"/>
              <a:ext cx="64936" cy="64936"/>
            </a:xfrm>
            <a:custGeom>
              <a:rect b="b" l="l" r="r" t="t"/>
              <a:pathLst>
                <a:path extrusionOk="0" h="1426" w="1426">
                  <a:moveTo>
                    <a:pt x="713" y="0"/>
                  </a:moveTo>
                  <a:cubicBezTo>
                    <a:pt x="320" y="0"/>
                    <a:pt x="0" y="320"/>
                    <a:pt x="0" y="713"/>
                  </a:cubicBezTo>
                  <a:cubicBezTo>
                    <a:pt x="0" y="1107"/>
                    <a:pt x="320" y="1425"/>
                    <a:pt x="713" y="1425"/>
                  </a:cubicBezTo>
                  <a:cubicBezTo>
                    <a:pt x="1108" y="1425"/>
                    <a:pt x="1426" y="1107"/>
                    <a:pt x="1426" y="713"/>
                  </a:cubicBezTo>
                  <a:cubicBezTo>
                    <a:pt x="1426" y="320"/>
                    <a:pt x="1108" y="0"/>
                    <a:pt x="71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40"/>
            <p:cNvSpPr/>
            <p:nvPr/>
          </p:nvSpPr>
          <p:spPr>
            <a:xfrm>
              <a:off x="7679948" y="2722981"/>
              <a:ext cx="64936" cy="64936"/>
            </a:xfrm>
            <a:custGeom>
              <a:rect b="b" l="l" r="r" t="t"/>
              <a:pathLst>
                <a:path extrusionOk="0" h="1426" w="1426">
                  <a:moveTo>
                    <a:pt x="713" y="0"/>
                  </a:moveTo>
                  <a:cubicBezTo>
                    <a:pt x="318" y="0"/>
                    <a:pt x="0" y="320"/>
                    <a:pt x="0" y="713"/>
                  </a:cubicBezTo>
                  <a:cubicBezTo>
                    <a:pt x="0" y="1107"/>
                    <a:pt x="318" y="1425"/>
                    <a:pt x="713" y="1425"/>
                  </a:cubicBezTo>
                  <a:cubicBezTo>
                    <a:pt x="1106" y="1425"/>
                    <a:pt x="1425" y="1107"/>
                    <a:pt x="1425" y="713"/>
                  </a:cubicBezTo>
                  <a:cubicBezTo>
                    <a:pt x="1425" y="320"/>
                    <a:pt x="1106" y="0"/>
                    <a:pt x="71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40"/>
            <p:cNvSpPr/>
            <p:nvPr/>
          </p:nvSpPr>
          <p:spPr>
            <a:xfrm>
              <a:off x="5885117" y="3106001"/>
              <a:ext cx="69763" cy="64982"/>
            </a:xfrm>
            <a:custGeom>
              <a:rect b="b" l="l" r="r" t="t"/>
              <a:pathLst>
                <a:path extrusionOk="0" h="1427" w="1532">
                  <a:moveTo>
                    <a:pt x="766" y="0"/>
                  </a:moveTo>
                  <a:cubicBezTo>
                    <a:pt x="729" y="0"/>
                    <a:pt x="691" y="3"/>
                    <a:pt x="653" y="9"/>
                  </a:cubicBezTo>
                  <a:cubicBezTo>
                    <a:pt x="264" y="73"/>
                    <a:pt x="1" y="438"/>
                    <a:pt x="62" y="827"/>
                  </a:cubicBezTo>
                  <a:cubicBezTo>
                    <a:pt x="119" y="1177"/>
                    <a:pt x="421" y="1426"/>
                    <a:pt x="764" y="1426"/>
                  </a:cubicBezTo>
                  <a:cubicBezTo>
                    <a:pt x="802" y="1426"/>
                    <a:pt x="841" y="1423"/>
                    <a:pt x="880" y="1417"/>
                  </a:cubicBezTo>
                  <a:cubicBezTo>
                    <a:pt x="1268" y="1354"/>
                    <a:pt x="1532" y="988"/>
                    <a:pt x="1470" y="600"/>
                  </a:cubicBezTo>
                  <a:cubicBezTo>
                    <a:pt x="1413" y="249"/>
                    <a:pt x="1110" y="0"/>
                    <a:pt x="766"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40"/>
            <p:cNvSpPr/>
            <p:nvPr/>
          </p:nvSpPr>
          <p:spPr>
            <a:xfrm>
              <a:off x="6335350" y="3106684"/>
              <a:ext cx="65255" cy="64936"/>
            </a:xfrm>
            <a:custGeom>
              <a:rect b="b" l="l" r="r" t="t"/>
              <a:pathLst>
                <a:path extrusionOk="0" h="1426" w="1433">
                  <a:moveTo>
                    <a:pt x="718" y="0"/>
                  </a:moveTo>
                  <a:cubicBezTo>
                    <a:pt x="715" y="0"/>
                    <a:pt x="712" y="0"/>
                    <a:pt x="710" y="0"/>
                  </a:cubicBezTo>
                  <a:cubicBezTo>
                    <a:pt x="317" y="3"/>
                    <a:pt x="0" y="326"/>
                    <a:pt x="5" y="720"/>
                  </a:cubicBezTo>
                  <a:cubicBezTo>
                    <a:pt x="7" y="1112"/>
                    <a:pt x="327" y="1426"/>
                    <a:pt x="719" y="1426"/>
                  </a:cubicBezTo>
                  <a:cubicBezTo>
                    <a:pt x="721" y="1426"/>
                    <a:pt x="723" y="1426"/>
                    <a:pt x="724" y="1425"/>
                  </a:cubicBezTo>
                  <a:cubicBezTo>
                    <a:pt x="1118" y="1421"/>
                    <a:pt x="1433" y="1099"/>
                    <a:pt x="1430" y="706"/>
                  </a:cubicBezTo>
                  <a:cubicBezTo>
                    <a:pt x="1425" y="315"/>
                    <a:pt x="1107" y="0"/>
                    <a:pt x="718"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40"/>
            <p:cNvSpPr/>
            <p:nvPr/>
          </p:nvSpPr>
          <p:spPr>
            <a:xfrm>
              <a:off x="6783716" y="3106183"/>
              <a:ext cx="64982" cy="64982"/>
            </a:xfrm>
            <a:custGeom>
              <a:rect b="b" l="l" r="r" t="t"/>
              <a:pathLst>
                <a:path extrusionOk="0" h="1427" w="1427">
                  <a:moveTo>
                    <a:pt x="713" y="1"/>
                  </a:moveTo>
                  <a:cubicBezTo>
                    <a:pt x="319" y="1"/>
                    <a:pt x="1" y="320"/>
                    <a:pt x="1" y="714"/>
                  </a:cubicBezTo>
                  <a:cubicBezTo>
                    <a:pt x="1" y="1107"/>
                    <a:pt x="319" y="1426"/>
                    <a:pt x="713" y="1426"/>
                  </a:cubicBezTo>
                  <a:cubicBezTo>
                    <a:pt x="1107" y="1426"/>
                    <a:pt x="1426" y="1107"/>
                    <a:pt x="1426" y="714"/>
                  </a:cubicBezTo>
                  <a:cubicBezTo>
                    <a:pt x="1426" y="320"/>
                    <a:pt x="1107" y="1"/>
                    <a:pt x="71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40"/>
            <p:cNvSpPr/>
            <p:nvPr/>
          </p:nvSpPr>
          <p:spPr>
            <a:xfrm>
              <a:off x="7231810" y="3106183"/>
              <a:ext cx="64936" cy="64982"/>
            </a:xfrm>
            <a:custGeom>
              <a:rect b="b" l="l" r="r" t="t"/>
              <a:pathLst>
                <a:path extrusionOk="0" h="1427" w="1426">
                  <a:moveTo>
                    <a:pt x="713" y="1"/>
                  </a:moveTo>
                  <a:cubicBezTo>
                    <a:pt x="320" y="1"/>
                    <a:pt x="0" y="320"/>
                    <a:pt x="0" y="714"/>
                  </a:cubicBezTo>
                  <a:cubicBezTo>
                    <a:pt x="0" y="1107"/>
                    <a:pt x="320" y="1426"/>
                    <a:pt x="713" y="1426"/>
                  </a:cubicBezTo>
                  <a:cubicBezTo>
                    <a:pt x="1108" y="1426"/>
                    <a:pt x="1426" y="1107"/>
                    <a:pt x="1426" y="714"/>
                  </a:cubicBezTo>
                  <a:cubicBezTo>
                    <a:pt x="1426" y="320"/>
                    <a:pt x="1108" y="1"/>
                    <a:pt x="71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40"/>
            <p:cNvSpPr/>
            <p:nvPr/>
          </p:nvSpPr>
          <p:spPr>
            <a:xfrm>
              <a:off x="7679948" y="3106183"/>
              <a:ext cx="64936" cy="64982"/>
            </a:xfrm>
            <a:custGeom>
              <a:rect b="b" l="l" r="r" t="t"/>
              <a:pathLst>
                <a:path extrusionOk="0" h="1427" w="1426">
                  <a:moveTo>
                    <a:pt x="713" y="1"/>
                  </a:moveTo>
                  <a:cubicBezTo>
                    <a:pt x="318" y="1"/>
                    <a:pt x="0" y="320"/>
                    <a:pt x="0" y="714"/>
                  </a:cubicBezTo>
                  <a:cubicBezTo>
                    <a:pt x="0" y="1107"/>
                    <a:pt x="318" y="1426"/>
                    <a:pt x="713" y="1426"/>
                  </a:cubicBezTo>
                  <a:cubicBezTo>
                    <a:pt x="1106" y="1426"/>
                    <a:pt x="1425" y="1107"/>
                    <a:pt x="1425" y="714"/>
                  </a:cubicBezTo>
                  <a:cubicBezTo>
                    <a:pt x="1425" y="320"/>
                    <a:pt x="1106" y="1"/>
                    <a:pt x="71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40"/>
            <p:cNvSpPr/>
            <p:nvPr/>
          </p:nvSpPr>
          <p:spPr>
            <a:xfrm>
              <a:off x="5910390" y="3519120"/>
              <a:ext cx="67487" cy="64936"/>
            </a:xfrm>
            <a:custGeom>
              <a:rect b="b" l="l" r="r" t="t"/>
              <a:pathLst>
                <a:path extrusionOk="0" h="1426" w="1482">
                  <a:moveTo>
                    <a:pt x="769" y="0"/>
                  </a:moveTo>
                  <a:cubicBezTo>
                    <a:pt x="481" y="0"/>
                    <a:pt x="221" y="174"/>
                    <a:pt x="111" y="441"/>
                  </a:cubicBezTo>
                  <a:cubicBezTo>
                    <a:pt x="1" y="707"/>
                    <a:pt x="62" y="1013"/>
                    <a:pt x="266" y="1217"/>
                  </a:cubicBezTo>
                  <a:cubicBezTo>
                    <a:pt x="401" y="1353"/>
                    <a:pt x="584" y="1426"/>
                    <a:pt x="769" y="1426"/>
                  </a:cubicBezTo>
                  <a:cubicBezTo>
                    <a:pt x="861" y="1426"/>
                    <a:pt x="954" y="1408"/>
                    <a:pt x="1042"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40"/>
            <p:cNvSpPr/>
            <p:nvPr/>
          </p:nvSpPr>
          <p:spPr>
            <a:xfrm>
              <a:off x="6358529" y="3519120"/>
              <a:ext cx="67487" cy="64936"/>
            </a:xfrm>
            <a:custGeom>
              <a:rect b="b" l="l" r="r" t="t"/>
              <a:pathLst>
                <a:path extrusionOk="0" h="1426" w="1482">
                  <a:moveTo>
                    <a:pt x="769" y="0"/>
                  </a:moveTo>
                  <a:cubicBezTo>
                    <a:pt x="480" y="0"/>
                    <a:pt x="221" y="174"/>
                    <a:pt x="111" y="441"/>
                  </a:cubicBezTo>
                  <a:cubicBezTo>
                    <a:pt x="1" y="707"/>
                    <a:pt x="61" y="1013"/>
                    <a:pt x="266" y="1217"/>
                  </a:cubicBezTo>
                  <a:cubicBezTo>
                    <a:pt x="401" y="1353"/>
                    <a:pt x="583" y="1426"/>
                    <a:pt x="768" y="1426"/>
                  </a:cubicBezTo>
                  <a:cubicBezTo>
                    <a:pt x="860" y="1426"/>
                    <a:pt x="953" y="1408"/>
                    <a:pt x="1041" y="1371"/>
                  </a:cubicBezTo>
                  <a:cubicBezTo>
                    <a:pt x="1308" y="1261"/>
                    <a:pt x="1482" y="1002"/>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40"/>
            <p:cNvSpPr/>
            <p:nvPr/>
          </p:nvSpPr>
          <p:spPr>
            <a:xfrm>
              <a:off x="6806576" y="3519120"/>
              <a:ext cx="67532" cy="64936"/>
            </a:xfrm>
            <a:custGeom>
              <a:rect b="b" l="l" r="r" t="t"/>
              <a:pathLst>
                <a:path extrusionOk="0" h="1426" w="1483">
                  <a:moveTo>
                    <a:pt x="769" y="0"/>
                  </a:moveTo>
                  <a:cubicBezTo>
                    <a:pt x="481" y="0"/>
                    <a:pt x="222" y="174"/>
                    <a:pt x="111" y="441"/>
                  </a:cubicBezTo>
                  <a:cubicBezTo>
                    <a:pt x="1" y="707"/>
                    <a:pt x="63" y="1013"/>
                    <a:pt x="266" y="1217"/>
                  </a:cubicBezTo>
                  <a:cubicBezTo>
                    <a:pt x="402" y="1353"/>
                    <a:pt x="584" y="1426"/>
                    <a:pt x="769" y="1426"/>
                  </a:cubicBezTo>
                  <a:cubicBezTo>
                    <a:pt x="861" y="1426"/>
                    <a:pt x="954" y="1408"/>
                    <a:pt x="1042"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40"/>
            <p:cNvSpPr/>
            <p:nvPr/>
          </p:nvSpPr>
          <p:spPr>
            <a:xfrm>
              <a:off x="7254715" y="3519120"/>
              <a:ext cx="67487" cy="64936"/>
            </a:xfrm>
            <a:custGeom>
              <a:rect b="b" l="l" r="r" t="t"/>
              <a:pathLst>
                <a:path extrusionOk="0" h="1426" w="1482">
                  <a:moveTo>
                    <a:pt x="769" y="0"/>
                  </a:moveTo>
                  <a:cubicBezTo>
                    <a:pt x="481" y="0"/>
                    <a:pt x="222" y="174"/>
                    <a:pt x="111" y="441"/>
                  </a:cubicBezTo>
                  <a:cubicBezTo>
                    <a:pt x="1" y="707"/>
                    <a:pt x="61" y="1013"/>
                    <a:pt x="266" y="1217"/>
                  </a:cubicBezTo>
                  <a:cubicBezTo>
                    <a:pt x="402" y="1353"/>
                    <a:pt x="583" y="1426"/>
                    <a:pt x="769" y="1426"/>
                  </a:cubicBezTo>
                  <a:cubicBezTo>
                    <a:pt x="861" y="1426"/>
                    <a:pt x="953" y="1408"/>
                    <a:pt x="1042" y="1371"/>
                  </a:cubicBezTo>
                  <a:cubicBezTo>
                    <a:pt x="1308" y="1261"/>
                    <a:pt x="1482" y="1002"/>
                    <a:pt x="1482" y="713"/>
                  </a:cubicBezTo>
                  <a:cubicBezTo>
                    <a:pt x="1482"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40"/>
            <p:cNvSpPr/>
            <p:nvPr/>
          </p:nvSpPr>
          <p:spPr>
            <a:xfrm>
              <a:off x="7705358" y="3519120"/>
              <a:ext cx="67487" cy="64936"/>
            </a:xfrm>
            <a:custGeom>
              <a:rect b="b" l="l" r="r" t="t"/>
              <a:pathLst>
                <a:path extrusionOk="0" h="1426" w="1482">
                  <a:moveTo>
                    <a:pt x="714" y="0"/>
                  </a:moveTo>
                  <a:cubicBezTo>
                    <a:pt x="622" y="0"/>
                    <a:pt x="529" y="18"/>
                    <a:pt x="440" y="55"/>
                  </a:cubicBezTo>
                  <a:cubicBezTo>
                    <a:pt x="174" y="165"/>
                    <a:pt x="0" y="424"/>
                    <a:pt x="0" y="713"/>
                  </a:cubicBezTo>
                  <a:cubicBezTo>
                    <a:pt x="0" y="1106"/>
                    <a:pt x="320" y="1426"/>
                    <a:pt x="713" y="1426"/>
                  </a:cubicBezTo>
                  <a:cubicBezTo>
                    <a:pt x="1001" y="1426"/>
                    <a:pt x="1261" y="1252"/>
                    <a:pt x="1371" y="985"/>
                  </a:cubicBezTo>
                  <a:cubicBezTo>
                    <a:pt x="1481" y="719"/>
                    <a:pt x="1421" y="413"/>
                    <a:pt x="1216" y="209"/>
                  </a:cubicBezTo>
                  <a:cubicBezTo>
                    <a:pt x="1081" y="73"/>
                    <a:pt x="899" y="0"/>
                    <a:pt x="714"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40"/>
            <p:cNvSpPr/>
            <p:nvPr/>
          </p:nvSpPr>
          <p:spPr>
            <a:xfrm>
              <a:off x="5910390" y="3902367"/>
              <a:ext cx="67487" cy="64891"/>
            </a:xfrm>
            <a:custGeom>
              <a:rect b="b" l="l" r="r" t="t"/>
              <a:pathLst>
                <a:path extrusionOk="0" h="1425" w="1482">
                  <a:moveTo>
                    <a:pt x="769" y="0"/>
                  </a:moveTo>
                  <a:cubicBezTo>
                    <a:pt x="481" y="0"/>
                    <a:pt x="221" y="174"/>
                    <a:pt x="111" y="439"/>
                  </a:cubicBezTo>
                  <a:cubicBezTo>
                    <a:pt x="1" y="705"/>
                    <a:pt x="62" y="1012"/>
                    <a:pt x="266" y="1216"/>
                  </a:cubicBezTo>
                  <a:cubicBezTo>
                    <a:pt x="403" y="1352"/>
                    <a:pt x="585" y="1425"/>
                    <a:pt x="771" y="1425"/>
                  </a:cubicBezTo>
                  <a:cubicBezTo>
                    <a:pt x="863" y="1425"/>
                    <a:pt x="955" y="1407"/>
                    <a:pt x="1043"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40"/>
            <p:cNvSpPr/>
            <p:nvPr/>
          </p:nvSpPr>
          <p:spPr>
            <a:xfrm>
              <a:off x="6358529" y="3902367"/>
              <a:ext cx="67487" cy="64891"/>
            </a:xfrm>
            <a:custGeom>
              <a:rect b="b" l="l" r="r" t="t"/>
              <a:pathLst>
                <a:path extrusionOk="0" h="1425" w="1482">
                  <a:moveTo>
                    <a:pt x="769" y="0"/>
                  </a:moveTo>
                  <a:cubicBezTo>
                    <a:pt x="480" y="0"/>
                    <a:pt x="220" y="174"/>
                    <a:pt x="111" y="439"/>
                  </a:cubicBezTo>
                  <a:cubicBezTo>
                    <a:pt x="1" y="705"/>
                    <a:pt x="61" y="1012"/>
                    <a:pt x="266" y="1216"/>
                  </a:cubicBezTo>
                  <a:cubicBezTo>
                    <a:pt x="402" y="1352"/>
                    <a:pt x="584" y="1425"/>
                    <a:pt x="770" y="1425"/>
                  </a:cubicBezTo>
                  <a:cubicBezTo>
                    <a:pt x="861" y="1425"/>
                    <a:pt x="953" y="1407"/>
                    <a:pt x="1041" y="1371"/>
                  </a:cubicBezTo>
                  <a:cubicBezTo>
                    <a:pt x="1308" y="1260"/>
                    <a:pt x="1482" y="1000"/>
                    <a:pt x="1482" y="713"/>
                  </a:cubicBezTo>
                  <a:cubicBezTo>
                    <a:pt x="1482" y="318"/>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40"/>
            <p:cNvSpPr/>
            <p:nvPr/>
          </p:nvSpPr>
          <p:spPr>
            <a:xfrm>
              <a:off x="6806576" y="3902367"/>
              <a:ext cx="67532" cy="64891"/>
            </a:xfrm>
            <a:custGeom>
              <a:rect b="b" l="l" r="r" t="t"/>
              <a:pathLst>
                <a:path extrusionOk="0" h="1425" w="1483">
                  <a:moveTo>
                    <a:pt x="769" y="0"/>
                  </a:moveTo>
                  <a:cubicBezTo>
                    <a:pt x="481" y="0"/>
                    <a:pt x="222" y="174"/>
                    <a:pt x="111" y="439"/>
                  </a:cubicBezTo>
                  <a:cubicBezTo>
                    <a:pt x="1" y="705"/>
                    <a:pt x="63" y="1012"/>
                    <a:pt x="266" y="1216"/>
                  </a:cubicBezTo>
                  <a:cubicBezTo>
                    <a:pt x="403" y="1352"/>
                    <a:pt x="586" y="1425"/>
                    <a:pt x="771" y="1425"/>
                  </a:cubicBezTo>
                  <a:cubicBezTo>
                    <a:pt x="863" y="1425"/>
                    <a:pt x="955" y="1407"/>
                    <a:pt x="1043"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40"/>
            <p:cNvSpPr/>
            <p:nvPr/>
          </p:nvSpPr>
          <p:spPr>
            <a:xfrm>
              <a:off x="7254715" y="3902367"/>
              <a:ext cx="67487" cy="64891"/>
            </a:xfrm>
            <a:custGeom>
              <a:rect b="b" l="l" r="r" t="t"/>
              <a:pathLst>
                <a:path extrusionOk="0" h="1425" w="1482">
                  <a:moveTo>
                    <a:pt x="769" y="0"/>
                  </a:moveTo>
                  <a:cubicBezTo>
                    <a:pt x="481" y="0"/>
                    <a:pt x="220" y="174"/>
                    <a:pt x="111" y="439"/>
                  </a:cubicBezTo>
                  <a:cubicBezTo>
                    <a:pt x="1" y="705"/>
                    <a:pt x="61" y="1012"/>
                    <a:pt x="266" y="1216"/>
                  </a:cubicBezTo>
                  <a:cubicBezTo>
                    <a:pt x="402" y="1352"/>
                    <a:pt x="584" y="1425"/>
                    <a:pt x="770" y="1425"/>
                  </a:cubicBezTo>
                  <a:cubicBezTo>
                    <a:pt x="861" y="1425"/>
                    <a:pt x="954" y="1407"/>
                    <a:pt x="1042" y="1371"/>
                  </a:cubicBezTo>
                  <a:cubicBezTo>
                    <a:pt x="1308" y="1260"/>
                    <a:pt x="1482" y="1000"/>
                    <a:pt x="1482" y="713"/>
                  </a:cubicBezTo>
                  <a:cubicBezTo>
                    <a:pt x="1482" y="318"/>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40"/>
            <p:cNvSpPr/>
            <p:nvPr/>
          </p:nvSpPr>
          <p:spPr>
            <a:xfrm>
              <a:off x="7702808" y="3902367"/>
              <a:ext cx="67487" cy="64891"/>
            </a:xfrm>
            <a:custGeom>
              <a:rect b="b" l="l" r="r" t="t"/>
              <a:pathLst>
                <a:path extrusionOk="0" h="1425" w="1482">
                  <a:moveTo>
                    <a:pt x="769" y="0"/>
                  </a:moveTo>
                  <a:cubicBezTo>
                    <a:pt x="480" y="0"/>
                    <a:pt x="221" y="174"/>
                    <a:pt x="111" y="439"/>
                  </a:cubicBezTo>
                  <a:cubicBezTo>
                    <a:pt x="0" y="705"/>
                    <a:pt x="62" y="1012"/>
                    <a:pt x="265" y="1216"/>
                  </a:cubicBezTo>
                  <a:cubicBezTo>
                    <a:pt x="402" y="1352"/>
                    <a:pt x="585" y="1425"/>
                    <a:pt x="771" y="1425"/>
                  </a:cubicBezTo>
                  <a:cubicBezTo>
                    <a:pt x="862" y="1425"/>
                    <a:pt x="955" y="1407"/>
                    <a:pt x="1043" y="1371"/>
                  </a:cubicBezTo>
                  <a:cubicBezTo>
                    <a:pt x="1308" y="1260"/>
                    <a:pt x="1481" y="1000"/>
                    <a:pt x="1481" y="713"/>
                  </a:cubicBezTo>
                  <a:cubicBezTo>
                    <a:pt x="1481" y="318"/>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40"/>
            <p:cNvSpPr/>
            <p:nvPr/>
          </p:nvSpPr>
          <p:spPr>
            <a:xfrm>
              <a:off x="5910390" y="4285523"/>
              <a:ext cx="67487" cy="64936"/>
            </a:xfrm>
            <a:custGeom>
              <a:rect b="b" l="l" r="r" t="t"/>
              <a:pathLst>
                <a:path extrusionOk="0" h="1426" w="1482">
                  <a:moveTo>
                    <a:pt x="769" y="0"/>
                  </a:moveTo>
                  <a:cubicBezTo>
                    <a:pt x="481" y="0"/>
                    <a:pt x="221" y="174"/>
                    <a:pt x="111" y="441"/>
                  </a:cubicBezTo>
                  <a:cubicBezTo>
                    <a:pt x="1" y="707"/>
                    <a:pt x="62" y="1013"/>
                    <a:pt x="266" y="1216"/>
                  </a:cubicBezTo>
                  <a:cubicBezTo>
                    <a:pt x="402" y="1353"/>
                    <a:pt x="584" y="1426"/>
                    <a:pt x="770" y="1426"/>
                  </a:cubicBezTo>
                  <a:cubicBezTo>
                    <a:pt x="862" y="1426"/>
                    <a:pt x="955" y="1408"/>
                    <a:pt x="1043"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40"/>
            <p:cNvSpPr/>
            <p:nvPr/>
          </p:nvSpPr>
          <p:spPr>
            <a:xfrm>
              <a:off x="6358529" y="4285523"/>
              <a:ext cx="67487" cy="64936"/>
            </a:xfrm>
            <a:custGeom>
              <a:rect b="b" l="l" r="r" t="t"/>
              <a:pathLst>
                <a:path extrusionOk="0" h="1426" w="1482">
                  <a:moveTo>
                    <a:pt x="769" y="0"/>
                  </a:moveTo>
                  <a:cubicBezTo>
                    <a:pt x="480" y="0"/>
                    <a:pt x="220" y="174"/>
                    <a:pt x="111" y="441"/>
                  </a:cubicBezTo>
                  <a:cubicBezTo>
                    <a:pt x="1" y="707"/>
                    <a:pt x="61" y="1013"/>
                    <a:pt x="266" y="1216"/>
                  </a:cubicBezTo>
                  <a:cubicBezTo>
                    <a:pt x="401" y="1353"/>
                    <a:pt x="583" y="1426"/>
                    <a:pt x="768" y="1426"/>
                  </a:cubicBezTo>
                  <a:cubicBezTo>
                    <a:pt x="860" y="1426"/>
                    <a:pt x="953" y="1408"/>
                    <a:pt x="1041" y="1371"/>
                  </a:cubicBezTo>
                  <a:cubicBezTo>
                    <a:pt x="1308" y="1261"/>
                    <a:pt x="1482" y="1002"/>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40"/>
            <p:cNvSpPr/>
            <p:nvPr/>
          </p:nvSpPr>
          <p:spPr>
            <a:xfrm>
              <a:off x="6806576" y="4285523"/>
              <a:ext cx="67532" cy="64936"/>
            </a:xfrm>
            <a:custGeom>
              <a:rect b="b" l="l" r="r" t="t"/>
              <a:pathLst>
                <a:path extrusionOk="0" h="1426" w="1483">
                  <a:moveTo>
                    <a:pt x="769" y="0"/>
                  </a:moveTo>
                  <a:cubicBezTo>
                    <a:pt x="481" y="0"/>
                    <a:pt x="222" y="174"/>
                    <a:pt x="111" y="441"/>
                  </a:cubicBezTo>
                  <a:cubicBezTo>
                    <a:pt x="1" y="707"/>
                    <a:pt x="63" y="1013"/>
                    <a:pt x="266" y="1216"/>
                  </a:cubicBezTo>
                  <a:cubicBezTo>
                    <a:pt x="403" y="1353"/>
                    <a:pt x="585" y="1426"/>
                    <a:pt x="770" y="1426"/>
                  </a:cubicBezTo>
                  <a:cubicBezTo>
                    <a:pt x="862" y="1426"/>
                    <a:pt x="955" y="1408"/>
                    <a:pt x="1043"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40"/>
            <p:cNvSpPr/>
            <p:nvPr/>
          </p:nvSpPr>
          <p:spPr>
            <a:xfrm>
              <a:off x="7254715" y="4285523"/>
              <a:ext cx="67487" cy="64936"/>
            </a:xfrm>
            <a:custGeom>
              <a:rect b="b" l="l" r="r" t="t"/>
              <a:pathLst>
                <a:path extrusionOk="0" h="1426" w="1482">
                  <a:moveTo>
                    <a:pt x="769" y="0"/>
                  </a:moveTo>
                  <a:cubicBezTo>
                    <a:pt x="481" y="0"/>
                    <a:pt x="220" y="174"/>
                    <a:pt x="111" y="441"/>
                  </a:cubicBezTo>
                  <a:cubicBezTo>
                    <a:pt x="1" y="707"/>
                    <a:pt x="61" y="1013"/>
                    <a:pt x="266" y="1216"/>
                  </a:cubicBezTo>
                  <a:cubicBezTo>
                    <a:pt x="402" y="1353"/>
                    <a:pt x="583" y="1426"/>
                    <a:pt x="769" y="1426"/>
                  </a:cubicBezTo>
                  <a:cubicBezTo>
                    <a:pt x="861" y="1426"/>
                    <a:pt x="953" y="1408"/>
                    <a:pt x="1042" y="1371"/>
                  </a:cubicBezTo>
                  <a:cubicBezTo>
                    <a:pt x="1308" y="1261"/>
                    <a:pt x="1482" y="1002"/>
                    <a:pt x="1482" y="713"/>
                  </a:cubicBezTo>
                  <a:cubicBezTo>
                    <a:pt x="1482"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40"/>
            <p:cNvSpPr/>
            <p:nvPr/>
          </p:nvSpPr>
          <p:spPr>
            <a:xfrm>
              <a:off x="7702808" y="4285523"/>
              <a:ext cx="67487" cy="64936"/>
            </a:xfrm>
            <a:custGeom>
              <a:rect b="b" l="l" r="r" t="t"/>
              <a:pathLst>
                <a:path extrusionOk="0" h="1426" w="1482">
                  <a:moveTo>
                    <a:pt x="769" y="0"/>
                  </a:moveTo>
                  <a:cubicBezTo>
                    <a:pt x="480" y="0"/>
                    <a:pt x="221" y="174"/>
                    <a:pt x="111" y="441"/>
                  </a:cubicBezTo>
                  <a:cubicBezTo>
                    <a:pt x="0" y="707"/>
                    <a:pt x="62" y="1013"/>
                    <a:pt x="265" y="1216"/>
                  </a:cubicBezTo>
                  <a:cubicBezTo>
                    <a:pt x="402" y="1353"/>
                    <a:pt x="584" y="1426"/>
                    <a:pt x="769" y="1426"/>
                  </a:cubicBezTo>
                  <a:cubicBezTo>
                    <a:pt x="861" y="1426"/>
                    <a:pt x="954" y="1408"/>
                    <a:pt x="1043" y="1371"/>
                  </a:cubicBezTo>
                  <a:cubicBezTo>
                    <a:pt x="1308" y="1261"/>
                    <a:pt x="1481" y="1002"/>
                    <a:pt x="1481" y="713"/>
                  </a:cubicBezTo>
                  <a:cubicBezTo>
                    <a:pt x="1481"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40"/>
            <p:cNvSpPr/>
            <p:nvPr/>
          </p:nvSpPr>
          <p:spPr>
            <a:xfrm>
              <a:off x="5910390" y="4668770"/>
              <a:ext cx="67487" cy="64891"/>
            </a:xfrm>
            <a:custGeom>
              <a:rect b="b" l="l" r="r" t="t"/>
              <a:pathLst>
                <a:path extrusionOk="0" h="1425" w="1482">
                  <a:moveTo>
                    <a:pt x="769" y="0"/>
                  </a:moveTo>
                  <a:cubicBezTo>
                    <a:pt x="481" y="0"/>
                    <a:pt x="221" y="174"/>
                    <a:pt x="111" y="439"/>
                  </a:cubicBezTo>
                  <a:cubicBezTo>
                    <a:pt x="1" y="705"/>
                    <a:pt x="62" y="1012"/>
                    <a:pt x="266" y="1216"/>
                  </a:cubicBezTo>
                  <a:cubicBezTo>
                    <a:pt x="402" y="1352"/>
                    <a:pt x="585" y="1425"/>
                    <a:pt x="770" y="1425"/>
                  </a:cubicBezTo>
                  <a:cubicBezTo>
                    <a:pt x="862" y="1425"/>
                    <a:pt x="954" y="1407"/>
                    <a:pt x="1042"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40"/>
            <p:cNvSpPr/>
            <p:nvPr/>
          </p:nvSpPr>
          <p:spPr>
            <a:xfrm>
              <a:off x="6358529" y="4668770"/>
              <a:ext cx="67487" cy="64891"/>
            </a:xfrm>
            <a:custGeom>
              <a:rect b="b" l="l" r="r" t="t"/>
              <a:pathLst>
                <a:path extrusionOk="0" h="1425" w="1482">
                  <a:moveTo>
                    <a:pt x="769" y="0"/>
                  </a:moveTo>
                  <a:cubicBezTo>
                    <a:pt x="480" y="0"/>
                    <a:pt x="221" y="174"/>
                    <a:pt x="111" y="439"/>
                  </a:cubicBezTo>
                  <a:cubicBezTo>
                    <a:pt x="1" y="705"/>
                    <a:pt x="61" y="1012"/>
                    <a:pt x="266" y="1216"/>
                  </a:cubicBezTo>
                  <a:cubicBezTo>
                    <a:pt x="402" y="1352"/>
                    <a:pt x="584" y="1425"/>
                    <a:pt x="770" y="1425"/>
                  </a:cubicBezTo>
                  <a:cubicBezTo>
                    <a:pt x="861" y="1425"/>
                    <a:pt x="953" y="1407"/>
                    <a:pt x="1041" y="1371"/>
                  </a:cubicBezTo>
                  <a:cubicBezTo>
                    <a:pt x="1308" y="1260"/>
                    <a:pt x="1482" y="1000"/>
                    <a:pt x="1482" y="713"/>
                  </a:cubicBezTo>
                  <a:cubicBezTo>
                    <a:pt x="1482" y="318"/>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40"/>
            <p:cNvSpPr/>
            <p:nvPr/>
          </p:nvSpPr>
          <p:spPr>
            <a:xfrm>
              <a:off x="6806576" y="4668770"/>
              <a:ext cx="67532" cy="64891"/>
            </a:xfrm>
            <a:custGeom>
              <a:rect b="b" l="l" r="r" t="t"/>
              <a:pathLst>
                <a:path extrusionOk="0" h="1425" w="1483">
                  <a:moveTo>
                    <a:pt x="769" y="0"/>
                  </a:moveTo>
                  <a:cubicBezTo>
                    <a:pt x="481" y="0"/>
                    <a:pt x="222" y="174"/>
                    <a:pt x="111" y="439"/>
                  </a:cubicBezTo>
                  <a:cubicBezTo>
                    <a:pt x="1" y="705"/>
                    <a:pt x="63" y="1012"/>
                    <a:pt x="266" y="1216"/>
                  </a:cubicBezTo>
                  <a:cubicBezTo>
                    <a:pt x="402" y="1352"/>
                    <a:pt x="585" y="1425"/>
                    <a:pt x="771" y="1425"/>
                  </a:cubicBezTo>
                  <a:cubicBezTo>
                    <a:pt x="862" y="1425"/>
                    <a:pt x="954" y="1407"/>
                    <a:pt x="1042"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40"/>
            <p:cNvSpPr/>
            <p:nvPr/>
          </p:nvSpPr>
          <p:spPr>
            <a:xfrm>
              <a:off x="7254715" y="4668770"/>
              <a:ext cx="67487" cy="64891"/>
            </a:xfrm>
            <a:custGeom>
              <a:rect b="b" l="l" r="r" t="t"/>
              <a:pathLst>
                <a:path extrusionOk="0" h="1425" w="1482">
                  <a:moveTo>
                    <a:pt x="769" y="0"/>
                  </a:moveTo>
                  <a:cubicBezTo>
                    <a:pt x="481" y="0"/>
                    <a:pt x="222" y="174"/>
                    <a:pt x="111" y="439"/>
                  </a:cubicBezTo>
                  <a:cubicBezTo>
                    <a:pt x="1" y="705"/>
                    <a:pt x="61" y="1012"/>
                    <a:pt x="266" y="1216"/>
                  </a:cubicBezTo>
                  <a:cubicBezTo>
                    <a:pt x="402" y="1352"/>
                    <a:pt x="584" y="1425"/>
                    <a:pt x="770" y="1425"/>
                  </a:cubicBezTo>
                  <a:cubicBezTo>
                    <a:pt x="861" y="1425"/>
                    <a:pt x="954" y="1407"/>
                    <a:pt x="1042" y="1371"/>
                  </a:cubicBezTo>
                  <a:cubicBezTo>
                    <a:pt x="1308" y="1260"/>
                    <a:pt x="1482" y="1000"/>
                    <a:pt x="1482" y="713"/>
                  </a:cubicBezTo>
                  <a:cubicBezTo>
                    <a:pt x="1482" y="318"/>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40"/>
            <p:cNvSpPr/>
            <p:nvPr/>
          </p:nvSpPr>
          <p:spPr>
            <a:xfrm>
              <a:off x="7702808" y="4668770"/>
              <a:ext cx="67487" cy="64891"/>
            </a:xfrm>
            <a:custGeom>
              <a:rect b="b" l="l" r="r" t="t"/>
              <a:pathLst>
                <a:path extrusionOk="0" h="1425" w="1482">
                  <a:moveTo>
                    <a:pt x="769" y="0"/>
                  </a:moveTo>
                  <a:cubicBezTo>
                    <a:pt x="480" y="0"/>
                    <a:pt x="221" y="174"/>
                    <a:pt x="111" y="439"/>
                  </a:cubicBezTo>
                  <a:cubicBezTo>
                    <a:pt x="0" y="705"/>
                    <a:pt x="62" y="1012"/>
                    <a:pt x="265" y="1216"/>
                  </a:cubicBezTo>
                  <a:cubicBezTo>
                    <a:pt x="401" y="1352"/>
                    <a:pt x="584" y="1425"/>
                    <a:pt x="770" y="1425"/>
                  </a:cubicBezTo>
                  <a:cubicBezTo>
                    <a:pt x="861" y="1425"/>
                    <a:pt x="954" y="1407"/>
                    <a:pt x="1041" y="1371"/>
                  </a:cubicBezTo>
                  <a:cubicBezTo>
                    <a:pt x="1308" y="1260"/>
                    <a:pt x="1481" y="1000"/>
                    <a:pt x="1481" y="713"/>
                  </a:cubicBezTo>
                  <a:cubicBezTo>
                    <a:pt x="1481" y="318"/>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40"/>
            <p:cNvSpPr/>
            <p:nvPr/>
          </p:nvSpPr>
          <p:spPr>
            <a:xfrm>
              <a:off x="5910390" y="5051926"/>
              <a:ext cx="67487" cy="64936"/>
            </a:xfrm>
            <a:custGeom>
              <a:rect b="b" l="l" r="r" t="t"/>
              <a:pathLst>
                <a:path extrusionOk="0" h="1426" w="1482">
                  <a:moveTo>
                    <a:pt x="769" y="0"/>
                  </a:moveTo>
                  <a:cubicBezTo>
                    <a:pt x="481" y="0"/>
                    <a:pt x="221" y="174"/>
                    <a:pt x="111" y="441"/>
                  </a:cubicBezTo>
                  <a:cubicBezTo>
                    <a:pt x="1" y="707"/>
                    <a:pt x="62" y="1013"/>
                    <a:pt x="266" y="1216"/>
                  </a:cubicBezTo>
                  <a:cubicBezTo>
                    <a:pt x="401" y="1353"/>
                    <a:pt x="584" y="1425"/>
                    <a:pt x="769" y="1425"/>
                  </a:cubicBezTo>
                  <a:cubicBezTo>
                    <a:pt x="861" y="1425"/>
                    <a:pt x="954" y="1408"/>
                    <a:pt x="1042" y="1371"/>
                  </a:cubicBezTo>
                  <a:cubicBezTo>
                    <a:pt x="1308" y="1261"/>
                    <a:pt x="1482" y="1001"/>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40"/>
            <p:cNvSpPr/>
            <p:nvPr/>
          </p:nvSpPr>
          <p:spPr>
            <a:xfrm>
              <a:off x="6358529" y="5051926"/>
              <a:ext cx="67487" cy="64936"/>
            </a:xfrm>
            <a:custGeom>
              <a:rect b="b" l="l" r="r" t="t"/>
              <a:pathLst>
                <a:path extrusionOk="0" h="1426" w="1482">
                  <a:moveTo>
                    <a:pt x="769" y="0"/>
                  </a:moveTo>
                  <a:cubicBezTo>
                    <a:pt x="480" y="0"/>
                    <a:pt x="221" y="174"/>
                    <a:pt x="111" y="441"/>
                  </a:cubicBezTo>
                  <a:cubicBezTo>
                    <a:pt x="1" y="707"/>
                    <a:pt x="61" y="1013"/>
                    <a:pt x="266" y="1216"/>
                  </a:cubicBezTo>
                  <a:cubicBezTo>
                    <a:pt x="401" y="1353"/>
                    <a:pt x="583" y="1425"/>
                    <a:pt x="768" y="1425"/>
                  </a:cubicBezTo>
                  <a:cubicBezTo>
                    <a:pt x="860" y="1425"/>
                    <a:pt x="953" y="1408"/>
                    <a:pt x="1041" y="1371"/>
                  </a:cubicBezTo>
                  <a:cubicBezTo>
                    <a:pt x="1308" y="1261"/>
                    <a:pt x="1482" y="1001"/>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40"/>
            <p:cNvSpPr/>
            <p:nvPr/>
          </p:nvSpPr>
          <p:spPr>
            <a:xfrm>
              <a:off x="6806576" y="5051926"/>
              <a:ext cx="67532" cy="64936"/>
            </a:xfrm>
            <a:custGeom>
              <a:rect b="b" l="l" r="r" t="t"/>
              <a:pathLst>
                <a:path extrusionOk="0" h="1426" w="1483">
                  <a:moveTo>
                    <a:pt x="769" y="0"/>
                  </a:moveTo>
                  <a:cubicBezTo>
                    <a:pt x="481" y="0"/>
                    <a:pt x="222" y="174"/>
                    <a:pt x="111" y="441"/>
                  </a:cubicBezTo>
                  <a:cubicBezTo>
                    <a:pt x="1" y="707"/>
                    <a:pt x="63" y="1013"/>
                    <a:pt x="266" y="1216"/>
                  </a:cubicBezTo>
                  <a:cubicBezTo>
                    <a:pt x="402" y="1353"/>
                    <a:pt x="584" y="1425"/>
                    <a:pt x="769" y="1425"/>
                  </a:cubicBezTo>
                  <a:cubicBezTo>
                    <a:pt x="861" y="1425"/>
                    <a:pt x="954" y="1408"/>
                    <a:pt x="1042" y="1371"/>
                  </a:cubicBezTo>
                  <a:cubicBezTo>
                    <a:pt x="1308" y="1261"/>
                    <a:pt x="1482" y="1001"/>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40"/>
            <p:cNvSpPr/>
            <p:nvPr/>
          </p:nvSpPr>
          <p:spPr>
            <a:xfrm>
              <a:off x="7254715" y="5051926"/>
              <a:ext cx="67487" cy="64936"/>
            </a:xfrm>
            <a:custGeom>
              <a:rect b="b" l="l" r="r" t="t"/>
              <a:pathLst>
                <a:path extrusionOk="0" h="1426" w="1482">
                  <a:moveTo>
                    <a:pt x="769" y="0"/>
                  </a:moveTo>
                  <a:cubicBezTo>
                    <a:pt x="481" y="0"/>
                    <a:pt x="222" y="174"/>
                    <a:pt x="111" y="441"/>
                  </a:cubicBezTo>
                  <a:cubicBezTo>
                    <a:pt x="1" y="707"/>
                    <a:pt x="61" y="1013"/>
                    <a:pt x="266" y="1216"/>
                  </a:cubicBezTo>
                  <a:cubicBezTo>
                    <a:pt x="402" y="1353"/>
                    <a:pt x="583" y="1425"/>
                    <a:pt x="769" y="1425"/>
                  </a:cubicBezTo>
                  <a:cubicBezTo>
                    <a:pt x="861" y="1425"/>
                    <a:pt x="953" y="1408"/>
                    <a:pt x="1042" y="1371"/>
                  </a:cubicBezTo>
                  <a:cubicBezTo>
                    <a:pt x="1308" y="1261"/>
                    <a:pt x="1482" y="1001"/>
                    <a:pt x="1482" y="713"/>
                  </a:cubicBezTo>
                  <a:cubicBezTo>
                    <a:pt x="1482"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40"/>
            <p:cNvSpPr/>
            <p:nvPr/>
          </p:nvSpPr>
          <p:spPr>
            <a:xfrm>
              <a:off x="7702808" y="5051926"/>
              <a:ext cx="67487" cy="64936"/>
            </a:xfrm>
            <a:custGeom>
              <a:rect b="b" l="l" r="r" t="t"/>
              <a:pathLst>
                <a:path extrusionOk="0" h="1426" w="1482">
                  <a:moveTo>
                    <a:pt x="769" y="0"/>
                  </a:moveTo>
                  <a:cubicBezTo>
                    <a:pt x="480" y="0"/>
                    <a:pt x="221" y="174"/>
                    <a:pt x="111" y="441"/>
                  </a:cubicBezTo>
                  <a:cubicBezTo>
                    <a:pt x="0" y="707"/>
                    <a:pt x="62" y="1013"/>
                    <a:pt x="265" y="1216"/>
                  </a:cubicBezTo>
                  <a:cubicBezTo>
                    <a:pt x="401" y="1353"/>
                    <a:pt x="583" y="1425"/>
                    <a:pt x="769" y="1425"/>
                  </a:cubicBezTo>
                  <a:cubicBezTo>
                    <a:pt x="861" y="1425"/>
                    <a:pt x="953" y="1408"/>
                    <a:pt x="1041" y="1371"/>
                  </a:cubicBezTo>
                  <a:cubicBezTo>
                    <a:pt x="1308" y="1261"/>
                    <a:pt x="1481" y="1001"/>
                    <a:pt x="1481" y="713"/>
                  </a:cubicBezTo>
                  <a:cubicBezTo>
                    <a:pt x="1481"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40"/>
            <p:cNvSpPr/>
            <p:nvPr/>
          </p:nvSpPr>
          <p:spPr>
            <a:xfrm>
              <a:off x="5884980" y="3533146"/>
              <a:ext cx="67487" cy="64891"/>
            </a:xfrm>
            <a:custGeom>
              <a:rect b="b" l="l" r="r" t="t"/>
              <a:pathLst>
                <a:path extrusionOk="0" h="1425" w="1482">
                  <a:moveTo>
                    <a:pt x="769" y="0"/>
                  </a:moveTo>
                  <a:cubicBezTo>
                    <a:pt x="481" y="0"/>
                    <a:pt x="221" y="174"/>
                    <a:pt x="111" y="440"/>
                  </a:cubicBezTo>
                  <a:cubicBezTo>
                    <a:pt x="1" y="705"/>
                    <a:pt x="61" y="1013"/>
                    <a:pt x="266" y="1216"/>
                  </a:cubicBezTo>
                  <a:cubicBezTo>
                    <a:pt x="402" y="1352"/>
                    <a:pt x="584" y="1425"/>
                    <a:pt x="770" y="1425"/>
                  </a:cubicBezTo>
                  <a:cubicBezTo>
                    <a:pt x="861" y="1425"/>
                    <a:pt x="953" y="1407"/>
                    <a:pt x="1042" y="1371"/>
                  </a:cubicBezTo>
                  <a:cubicBezTo>
                    <a:pt x="1308" y="1260"/>
                    <a:pt x="1482" y="1001"/>
                    <a:pt x="1482" y="713"/>
                  </a:cubicBezTo>
                  <a:cubicBezTo>
                    <a:pt x="1482" y="318"/>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40"/>
            <p:cNvSpPr/>
            <p:nvPr/>
          </p:nvSpPr>
          <p:spPr>
            <a:xfrm>
              <a:off x="6333073" y="3533146"/>
              <a:ext cx="67487" cy="64891"/>
            </a:xfrm>
            <a:custGeom>
              <a:rect b="b" l="l" r="r" t="t"/>
              <a:pathLst>
                <a:path extrusionOk="0" h="1425" w="1482">
                  <a:moveTo>
                    <a:pt x="769" y="0"/>
                  </a:moveTo>
                  <a:cubicBezTo>
                    <a:pt x="480" y="0"/>
                    <a:pt x="221" y="174"/>
                    <a:pt x="110" y="439"/>
                  </a:cubicBezTo>
                  <a:cubicBezTo>
                    <a:pt x="0" y="705"/>
                    <a:pt x="60" y="1012"/>
                    <a:pt x="265" y="1216"/>
                  </a:cubicBezTo>
                  <a:cubicBezTo>
                    <a:pt x="401" y="1352"/>
                    <a:pt x="583" y="1425"/>
                    <a:pt x="769" y="1425"/>
                  </a:cubicBezTo>
                  <a:cubicBezTo>
                    <a:pt x="861" y="1425"/>
                    <a:pt x="953" y="1407"/>
                    <a:pt x="1041" y="1371"/>
                  </a:cubicBezTo>
                  <a:cubicBezTo>
                    <a:pt x="1307" y="1260"/>
                    <a:pt x="1481" y="1001"/>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40"/>
            <p:cNvSpPr/>
            <p:nvPr/>
          </p:nvSpPr>
          <p:spPr>
            <a:xfrm>
              <a:off x="6781166" y="3533146"/>
              <a:ext cx="67532" cy="64891"/>
            </a:xfrm>
            <a:custGeom>
              <a:rect b="b" l="l" r="r" t="t"/>
              <a:pathLst>
                <a:path extrusionOk="0" h="1425" w="1483">
                  <a:moveTo>
                    <a:pt x="769" y="0"/>
                  </a:moveTo>
                  <a:cubicBezTo>
                    <a:pt x="481" y="0"/>
                    <a:pt x="220" y="174"/>
                    <a:pt x="110" y="440"/>
                  </a:cubicBezTo>
                  <a:cubicBezTo>
                    <a:pt x="1" y="705"/>
                    <a:pt x="61" y="1013"/>
                    <a:pt x="264" y="1216"/>
                  </a:cubicBezTo>
                  <a:cubicBezTo>
                    <a:pt x="402" y="1352"/>
                    <a:pt x="584" y="1425"/>
                    <a:pt x="770" y="1425"/>
                  </a:cubicBezTo>
                  <a:cubicBezTo>
                    <a:pt x="861" y="1425"/>
                    <a:pt x="954" y="1407"/>
                    <a:pt x="1042" y="1371"/>
                  </a:cubicBezTo>
                  <a:cubicBezTo>
                    <a:pt x="1308" y="1260"/>
                    <a:pt x="1482" y="1001"/>
                    <a:pt x="1482" y="713"/>
                  </a:cubicBezTo>
                  <a:cubicBezTo>
                    <a:pt x="1482" y="318"/>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40"/>
            <p:cNvSpPr/>
            <p:nvPr/>
          </p:nvSpPr>
          <p:spPr>
            <a:xfrm>
              <a:off x="7229259" y="3533146"/>
              <a:ext cx="67487" cy="64891"/>
            </a:xfrm>
            <a:custGeom>
              <a:rect b="b" l="l" r="r" t="t"/>
              <a:pathLst>
                <a:path extrusionOk="0" h="1425" w="1482">
                  <a:moveTo>
                    <a:pt x="769" y="0"/>
                  </a:moveTo>
                  <a:cubicBezTo>
                    <a:pt x="480" y="0"/>
                    <a:pt x="221" y="174"/>
                    <a:pt x="111" y="439"/>
                  </a:cubicBezTo>
                  <a:cubicBezTo>
                    <a:pt x="0" y="705"/>
                    <a:pt x="61" y="1012"/>
                    <a:pt x="265" y="1216"/>
                  </a:cubicBezTo>
                  <a:cubicBezTo>
                    <a:pt x="401" y="1352"/>
                    <a:pt x="584" y="1425"/>
                    <a:pt x="769" y="1425"/>
                  </a:cubicBezTo>
                  <a:cubicBezTo>
                    <a:pt x="861" y="1425"/>
                    <a:pt x="953" y="1407"/>
                    <a:pt x="1041" y="1371"/>
                  </a:cubicBezTo>
                  <a:cubicBezTo>
                    <a:pt x="1308" y="1260"/>
                    <a:pt x="1482" y="1001"/>
                    <a:pt x="1482" y="713"/>
                  </a:cubicBezTo>
                  <a:cubicBezTo>
                    <a:pt x="1482" y="318"/>
                    <a:pt x="1164"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40"/>
            <p:cNvSpPr/>
            <p:nvPr/>
          </p:nvSpPr>
          <p:spPr>
            <a:xfrm>
              <a:off x="7679948" y="3533146"/>
              <a:ext cx="67487" cy="64936"/>
            </a:xfrm>
            <a:custGeom>
              <a:rect b="b" l="l" r="r" t="t"/>
              <a:pathLst>
                <a:path extrusionOk="0" h="1426" w="1482">
                  <a:moveTo>
                    <a:pt x="712" y="0"/>
                  </a:moveTo>
                  <a:cubicBezTo>
                    <a:pt x="620" y="0"/>
                    <a:pt x="527" y="18"/>
                    <a:pt x="439" y="55"/>
                  </a:cubicBezTo>
                  <a:cubicBezTo>
                    <a:pt x="174" y="165"/>
                    <a:pt x="0" y="424"/>
                    <a:pt x="0" y="713"/>
                  </a:cubicBezTo>
                  <a:cubicBezTo>
                    <a:pt x="0" y="1106"/>
                    <a:pt x="318" y="1425"/>
                    <a:pt x="713" y="1425"/>
                  </a:cubicBezTo>
                  <a:cubicBezTo>
                    <a:pt x="1000" y="1425"/>
                    <a:pt x="1261" y="1252"/>
                    <a:pt x="1371" y="985"/>
                  </a:cubicBezTo>
                  <a:cubicBezTo>
                    <a:pt x="1481" y="719"/>
                    <a:pt x="1420" y="412"/>
                    <a:pt x="1216" y="209"/>
                  </a:cubicBezTo>
                  <a:cubicBezTo>
                    <a:pt x="1080" y="72"/>
                    <a:pt x="898" y="0"/>
                    <a:pt x="712"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40"/>
            <p:cNvSpPr/>
            <p:nvPr/>
          </p:nvSpPr>
          <p:spPr>
            <a:xfrm>
              <a:off x="5884980" y="3916302"/>
              <a:ext cx="67487" cy="64936"/>
            </a:xfrm>
            <a:custGeom>
              <a:rect b="b" l="l" r="r" t="t"/>
              <a:pathLst>
                <a:path extrusionOk="0" h="1426" w="1482">
                  <a:moveTo>
                    <a:pt x="769" y="0"/>
                  </a:moveTo>
                  <a:cubicBezTo>
                    <a:pt x="481" y="0"/>
                    <a:pt x="221" y="174"/>
                    <a:pt x="111" y="441"/>
                  </a:cubicBezTo>
                  <a:cubicBezTo>
                    <a:pt x="1" y="707"/>
                    <a:pt x="61" y="1013"/>
                    <a:pt x="266" y="1216"/>
                  </a:cubicBezTo>
                  <a:cubicBezTo>
                    <a:pt x="401" y="1353"/>
                    <a:pt x="583" y="1426"/>
                    <a:pt x="768" y="1426"/>
                  </a:cubicBezTo>
                  <a:cubicBezTo>
                    <a:pt x="860" y="1426"/>
                    <a:pt x="953" y="1408"/>
                    <a:pt x="1042" y="1371"/>
                  </a:cubicBezTo>
                  <a:cubicBezTo>
                    <a:pt x="1308" y="1261"/>
                    <a:pt x="1482" y="1002"/>
                    <a:pt x="1482" y="713"/>
                  </a:cubicBezTo>
                  <a:cubicBezTo>
                    <a:pt x="1482"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40"/>
            <p:cNvSpPr/>
            <p:nvPr/>
          </p:nvSpPr>
          <p:spPr>
            <a:xfrm>
              <a:off x="6333073" y="3916302"/>
              <a:ext cx="67487" cy="64936"/>
            </a:xfrm>
            <a:custGeom>
              <a:rect b="b" l="l" r="r" t="t"/>
              <a:pathLst>
                <a:path extrusionOk="0" h="1426" w="1482">
                  <a:moveTo>
                    <a:pt x="769" y="0"/>
                  </a:moveTo>
                  <a:cubicBezTo>
                    <a:pt x="480" y="0"/>
                    <a:pt x="221" y="174"/>
                    <a:pt x="110" y="441"/>
                  </a:cubicBezTo>
                  <a:cubicBezTo>
                    <a:pt x="0" y="707"/>
                    <a:pt x="60" y="1013"/>
                    <a:pt x="265" y="1216"/>
                  </a:cubicBezTo>
                  <a:cubicBezTo>
                    <a:pt x="401" y="1353"/>
                    <a:pt x="583" y="1426"/>
                    <a:pt x="768" y="1426"/>
                  </a:cubicBezTo>
                  <a:cubicBezTo>
                    <a:pt x="860" y="1426"/>
                    <a:pt x="953" y="1408"/>
                    <a:pt x="1041" y="1371"/>
                  </a:cubicBezTo>
                  <a:cubicBezTo>
                    <a:pt x="1307" y="1262"/>
                    <a:pt x="1481" y="1002"/>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40"/>
            <p:cNvSpPr/>
            <p:nvPr/>
          </p:nvSpPr>
          <p:spPr>
            <a:xfrm>
              <a:off x="6781166" y="3916302"/>
              <a:ext cx="67532" cy="64936"/>
            </a:xfrm>
            <a:custGeom>
              <a:rect b="b" l="l" r="r" t="t"/>
              <a:pathLst>
                <a:path extrusionOk="0" h="1426" w="1483">
                  <a:moveTo>
                    <a:pt x="769" y="0"/>
                  </a:moveTo>
                  <a:cubicBezTo>
                    <a:pt x="481" y="0"/>
                    <a:pt x="220" y="174"/>
                    <a:pt x="110" y="441"/>
                  </a:cubicBezTo>
                  <a:cubicBezTo>
                    <a:pt x="1" y="707"/>
                    <a:pt x="61" y="1013"/>
                    <a:pt x="264" y="1216"/>
                  </a:cubicBezTo>
                  <a:cubicBezTo>
                    <a:pt x="401" y="1353"/>
                    <a:pt x="583" y="1426"/>
                    <a:pt x="769" y="1426"/>
                  </a:cubicBezTo>
                  <a:cubicBezTo>
                    <a:pt x="861" y="1426"/>
                    <a:pt x="953" y="1408"/>
                    <a:pt x="1042" y="1371"/>
                  </a:cubicBezTo>
                  <a:cubicBezTo>
                    <a:pt x="1308" y="1261"/>
                    <a:pt x="1482" y="1002"/>
                    <a:pt x="1482" y="713"/>
                  </a:cubicBezTo>
                  <a:cubicBezTo>
                    <a:pt x="1482" y="320"/>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40"/>
            <p:cNvSpPr/>
            <p:nvPr/>
          </p:nvSpPr>
          <p:spPr>
            <a:xfrm>
              <a:off x="7229259" y="3916302"/>
              <a:ext cx="67487" cy="64936"/>
            </a:xfrm>
            <a:custGeom>
              <a:rect b="b" l="l" r="r" t="t"/>
              <a:pathLst>
                <a:path extrusionOk="0" h="1426" w="1482">
                  <a:moveTo>
                    <a:pt x="769" y="0"/>
                  </a:moveTo>
                  <a:cubicBezTo>
                    <a:pt x="480" y="0"/>
                    <a:pt x="221" y="174"/>
                    <a:pt x="111" y="441"/>
                  </a:cubicBezTo>
                  <a:cubicBezTo>
                    <a:pt x="0" y="707"/>
                    <a:pt x="61" y="1013"/>
                    <a:pt x="265" y="1216"/>
                  </a:cubicBezTo>
                  <a:cubicBezTo>
                    <a:pt x="401" y="1353"/>
                    <a:pt x="583" y="1426"/>
                    <a:pt x="768" y="1426"/>
                  </a:cubicBezTo>
                  <a:cubicBezTo>
                    <a:pt x="860" y="1426"/>
                    <a:pt x="953" y="1408"/>
                    <a:pt x="1041" y="1371"/>
                  </a:cubicBezTo>
                  <a:cubicBezTo>
                    <a:pt x="1308" y="1262"/>
                    <a:pt x="1482" y="1002"/>
                    <a:pt x="1482" y="713"/>
                  </a:cubicBezTo>
                  <a:cubicBezTo>
                    <a:pt x="1482" y="320"/>
                    <a:pt x="1164"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40"/>
            <p:cNvSpPr/>
            <p:nvPr/>
          </p:nvSpPr>
          <p:spPr>
            <a:xfrm>
              <a:off x="7677398" y="3916302"/>
              <a:ext cx="67487" cy="64936"/>
            </a:xfrm>
            <a:custGeom>
              <a:rect b="b" l="l" r="r" t="t"/>
              <a:pathLst>
                <a:path extrusionOk="0" h="1426" w="1482">
                  <a:moveTo>
                    <a:pt x="769" y="0"/>
                  </a:moveTo>
                  <a:cubicBezTo>
                    <a:pt x="480" y="0"/>
                    <a:pt x="220" y="174"/>
                    <a:pt x="109" y="441"/>
                  </a:cubicBezTo>
                  <a:cubicBezTo>
                    <a:pt x="0" y="707"/>
                    <a:pt x="61" y="1013"/>
                    <a:pt x="264" y="1216"/>
                  </a:cubicBezTo>
                  <a:cubicBezTo>
                    <a:pt x="401" y="1353"/>
                    <a:pt x="583" y="1426"/>
                    <a:pt x="768" y="1426"/>
                  </a:cubicBezTo>
                  <a:cubicBezTo>
                    <a:pt x="860" y="1426"/>
                    <a:pt x="953" y="1408"/>
                    <a:pt x="1041" y="1371"/>
                  </a:cubicBezTo>
                  <a:cubicBezTo>
                    <a:pt x="1308" y="1261"/>
                    <a:pt x="1481" y="1002"/>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40"/>
            <p:cNvSpPr/>
            <p:nvPr/>
          </p:nvSpPr>
          <p:spPr>
            <a:xfrm>
              <a:off x="5884980" y="4299549"/>
              <a:ext cx="67487" cy="64936"/>
            </a:xfrm>
            <a:custGeom>
              <a:rect b="b" l="l" r="r" t="t"/>
              <a:pathLst>
                <a:path extrusionOk="0" h="1426" w="1482">
                  <a:moveTo>
                    <a:pt x="769" y="0"/>
                  </a:moveTo>
                  <a:cubicBezTo>
                    <a:pt x="481" y="0"/>
                    <a:pt x="220" y="174"/>
                    <a:pt x="111" y="440"/>
                  </a:cubicBezTo>
                  <a:cubicBezTo>
                    <a:pt x="1" y="707"/>
                    <a:pt x="61" y="1013"/>
                    <a:pt x="266" y="1216"/>
                  </a:cubicBezTo>
                  <a:cubicBezTo>
                    <a:pt x="401" y="1353"/>
                    <a:pt x="583" y="1425"/>
                    <a:pt x="768" y="1425"/>
                  </a:cubicBezTo>
                  <a:cubicBezTo>
                    <a:pt x="860" y="1425"/>
                    <a:pt x="953" y="1407"/>
                    <a:pt x="1042" y="1371"/>
                  </a:cubicBezTo>
                  <a:cubicBezTo>
                    <a:pt x="1308" y="1260"/>
                    <a:pt x="1482" y="1001"/>
                    <a:pt x="1482" y="713"/>
                  </a:cubicBezTo>
                  <a:cubicBezTo>
                    <a:pt x="1482" y="318"/>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40"/>
            <p:cNvSpPr/>
            <p:nvPr/>
          </p:nvSpPr>
          <p:spPr>
            <a:xfrm>
              <a:off x="6333073" y="4299549"/>
              <a:ext cx="67487" cy="64936"/>
            </a:xfrm>
            <a:custGeom>
              <a:rect b="b" l="l" r="r" t="t"/>
              <a:pathLst>
                <a:path extrusionOk="0" h="1426" w="1482">
                  <a:moveTo>
                    <a:pt x="769" y="0"/>
                  </a:moveTo>
                  <a:cubicBezTo>
                    <a:pt x="480" y="0"/>
                    <a:pt x="221" y="174"/>
                    <a:pt x="110" y="440"/>
                  </a:cubicBezTo>
                  <a:cubicBezTo>
                    <a:pt x="0" y="705"/>
                    <a:pt x="60" y="1013"/>
                    <a:pt x="265" y="1216"/>
                  </a:cubicBezTo>
                  <a:cubicBezTo>
                    <a:pt x="401" y="1353"/>
                    <a:pt x="583" y="1425"/>
                    <a:pt x="768" y="1425"/>
                  </a:cubicBezTo>
                  <a:cubicBezTo>
                    <a:pt x="860" y="1425"/>
                    <a:pt x="953" y="1407"/>
                    <a:pt x="1041" y="1371"/>
                  </a:cubicBezTo>
                  <a:cubicBezTo>
                    <a:pt x="1307" y="1260"/>
                    <a:pt x="1481" y="1001"/>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40"/>
            <p:cNvSpPr/>
            <p:nvPr/>
          </p:nvSpPr>
          <p:spPr>
            <a:xfrm>
              <a:off x="6781166" y="4299549"/>
              <a:ext cx="67532" cy="64936"/>
            </a:xfrm>
            <a:custGeom>
              <a:rect b="b" l="l" r="r" t="t"/>
              <a:pathLst>
                <a:path extrusionOk="0" h="1426" w="1483">
                  <a:moveTo>
                    <a:pt x="769" y="0"/>
                  </a:moveTo>
                  <a:cubicBezTo>
                    <a:pt x="481" y="0"/>
                    <a:pt x="220" y="174"/>
                    <a:pt x="110" y="440"/>
                  </a:cubicBezTo>
                  <a:cubicBezTo>
                    <a:pt x="1" y="707"/>
                    <a:pt x="61" y="1013"/>
                    <a:pt x="264" y="1216"/>
                  </a:cubicBezTo>
                  <a:cubicBezTo>
                    <a:pt x="401" y="1353"/>
                    <a:pt x="583" y="1425"/>
                    <a:pt x="769" y="1425"/>
                  </a:cubicBezTo>
                  <a:cubicBezTo>
                    <a:pt x="861" y="1425"/>
                    <a:pt x="953" y="1407"/>
                    <a:pt x="1042" y="1371"/>
                  </a:cubicBezTo>
                  <a:cubicBezTo>
                    <a:pt x="1308" y="1260"/>
                    <a:pt x="1482" y="1001"/>
                    <a:pt x="1482" y="713"/>
                  </a:cubicBezTo>
                  <a:cubicBezTo>
                    <a:pt x="1482" y="318"/>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40"/>
            <p:cNvSpPr/>
            <p:nvPr/>
          </p:nvSpPr>
          <p:spPr>
            <a:xfrm>
              <a:off x="7229259" y="4299549"/>
              <a:ext cx="67487" cy="64936"/>
            </a:xfrm>
            <a:custGeom>
              <a:rect b="b" l="l" r="r" t="t"/>
              <a:pathLst>
                <a:path extrusionOk="0" h="1426" w="1482">
                  <a:moveTo>
                    <a:pt x="769" y="0"/>
                  </a:moveTo>
                  <a:cubicBezTo>
                    <a:pt x="480" y="0"/>
                    <a:pt x="221" y="174"/>
                    <a:pt x="111" y="440"/>
                  </a:cubicBezTo>
                  <a:cubicBezTo>
                    <a:pt x="0" y="705"/>
                    <a:pt x="61" y="1013"/>
                    <a:pt x="265" y="1216"/>
                  </a:cubicBezTo>
                  <a:cubicBezTo>
                    <a:pt x="401" y="1353"/>
                    <a:pt x="584" y="1425"/>
                    <a:pt x="769" y="1425"/>
                  </a:cubicBezTo>
                  <a:cubicBezTo>
                    <a:pt x="861" y="1425"/>
                    <a:pt x="953" y="1407"/>
                    <a:pt x="1041" y="1371"/>
                  </a:cubicBezTo>
                  <a:cubicBezTo>
                    <a:pt x="1308" y="1260"/>
                    <a:pt x="1482" y="1001"/>
                    <a:pt x="1482" y="713"/>
                  </a:cubicBezTo>
                  <a:cubicBezTo>
                    <a:pt x="1482"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40"/>
            <p:cNvSpPr/>
            <p:nvPr/>
          </p:nvSpPr>
          <p:spPr>
            <a:xfrm>
              <a:off x="7677398" y="4299549"/>
              <a:ext cx="67487" cy="64936"/>
            </a:xfrm>
            <a:custGeom>
              <a:rect b="b" l="l" r="r" t="t"/>
              <a:pathLst>
                <a:path extrusionOk="0" h="1426" w="1482">
                  <a:moveTo>
                    <a:pt x="769" y="0"/>
                  </a:moveTo>
                  <a:cubicBezTo>
                    <a:pt x="480" y="0"/>
                    <a:pt x="220" y="174"/>
                    <a:pt x="109" y="440"/>
                  </a:cubicBezTo>
                  <a:cubicBezTo>
                    <a:pt x="0" y="707"/>
                    <a:pt x="61" y="1013"/>
                    <a:pt x="264" y="1216"/>
                  </a:cubicBezTo>
                  <a:cubicBezTo>
                    <a:pt x="401" y="1353"/>
                    <a:pt x="583" y="1425"/>
                    <a:pt x="768" y="1425"/>
                  </a:cubicBezTo>
                  <a:cubicBezTo>
                    <a:pt x="860" y="1425"/>
                    <a:pt x="953" y="1407"/>
                    <a:pt x="1041" y="1371"/>
                  </a:cubicBezTo>
                  <a:cubicBezTo>
                    <a:pt x="1308" y="1260"/>
                    <a:pt x="1481" y="1001"/>
                    <a:pt x="1481" y="713"/>
                  </a:cubicBezTo>
                  <a:cubicBezTo>
                    <a:pt x="1481" y="318"/>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40"/>
            <p:cNvSpPr/>
            <p:nvPr/>
          </p:nvSpPr>
          <p:spPr>
            <a:xfrm>
              <a:off x="5885071" y="4682522"/>
              <a:ext cx="69809" cy="64982"/>
            </a:xfrm>
            <a:custGeom>
              <a:rect b="b" l="l" r="r" t="t"/>
              <a:pathLst>
                <a:path extrusionOk="0" h="1427" w="1533">
                  <a:moveTo>
                    <a:pt x="769" y="1"/>
                  </a:moveTo>
                  <a:cubicBezTo>
                    <a:pt x="731" y="1"/>
                    <a:pt x="692" y="4"/>
                    <a:pt x="654" y="10"/>
                  </a:cubicBezTo>
                  <a:cubicBezTo>
                    <a:pt x="265" y="72"/>
                    <a:pt x="0" y="439"/>
                    <a:pt x="63" y="827"/>
                  </a:cubicBezTo>
                  <a:cubicBezTo>
                    <a:pt x="120" y="1178"/>
                    <a:pt x="423" y="1427"/>
                    <a:pt x="767" y="1427"/>
                  </a:cubicBezTo>
                  <a:cubicBezTo>
                    <a:pt x="805" y="1427"/>
                    <a:pt x="842" y="1424"/>
                    <a:pt x="881" y="1418"/>
                  </a:cubicBezTo>
                  <a:cubicBezTo>
                    <a:pt x="1269" y="1354"/>
                    <a:pt x="1533" y="989"/>
                    <a:pt x="1471" y="601"/>
                  </a:cubicBezTo>
                  <a:cubicBezTo>
                    <a:pt x="1414" y="251"/>
                    <a:pt x="1112" y="1"/>
                    <a:pt x="769"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40"/>
            <p:cNvSpPr/>
            <p:nvPr/>
          </p:nvSpPr>
          <p:spPr>
            <a:xfrm>
              <a:off x="6335350" y="4683160"/>
              <a:ext cx="65346" cy="64936"/>
            </a:xfrm>
            <a:custGeom>
              <a:rect b="b" l="l" r="r" t="t"/>
              <a:pathLst>
                <a:path extrusionOk="0" h="1426" w="1435">
                  <a:moveTo>
                    <a:pt x="715" y="1"/>
                  </a:moveTo>
                  <a:cubicBezTo>
                    <a:pt x="713" y="1"/>
                    <a:pt x="712" y="1"/>
                    <a:pt x="710" y="1"/>
                  </a:cubicBezTo>
                  <a:cubicBezTo>
                    <a:pt x="317" y="5"/>
                    <a:pt x="0" y="327"/>
                    <a:pt x="5" y="721"/>
                  </a:cubicBezTo>
                  <a:cubicBezTo>
                    <a:pt x="9" y="1111"/>
                    <a:pt x="327" y="1426"/>
                    <a:pt x="716" y="1426"/>
                  </a:cubicBezTo>
                  <a:cubicBezTo>
                    <a:pt x="719" y="1426"/>
                    <a:pt x="722" y="1426"/>
                    <a:pt x="724" y="1426"/>
                  </a:cubicBezTo>
                  <a:cubicBezTo>
                    <a:pt x="1118" y="1423"/>
                    <a:pt x="1434" y="1100"/>
                    <a:pt x="1430" y="707"/>
                  </a:cubicBezTo>
                  <a:cubicBezTo>
                    <a:pt x="1425" y="315"/>
                    <a:pt x="1107" y="1"/>
                    <a:pt x="715"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40"/>
            <p:cNvSpPr/>
            <p:nvPr/>
          </p:nvSpPr>
          <p:spPr>
            <a:xfrm>
              <a:off x="6783716" y="4682704"/>
              <a:ext cx="64982" cy="64936"/>
            </a:xfrm>
            <a:custGeom>
              <a:rect b="b" l="l" r="r" t="t"/>
              <a:pathLst>
                <a:path extrusionOk="0" h="1426" w="1427">
                  <a:moveTo>
                    <a:pt x="713" y="0"/>
                  </a:moveTo>
                  <a:cubicBezTo>
                    <a:pt x="319" y="0"/>
                    <a:pt x="1" y="320"/>
                    <a:pt x="1" y="713"/>
                  </a:cubicBezTo>
                  <a:cubicBezTo>
                    <a:pt x="1" y="1107"/>
                    <a:pt x="319" y="1425"/>
                    <a:pt x="713" y="1425"/>
                  </a:cubicBezTo>
                  <a:cubicBezTo>
                    <a:pt x="1107" y="1425"/>
                    <a:pt x="1426" y="1107"/>
                    <a:pt x="1426" y="713"/>
                  </a:cubicBezTo>
                  <a:cubicBezTo>
                    <a:pt x="1426" y="320"/>
                    <a:pt x="1107" y="0"/>
                    <a:pt x="71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40"/>
            <p:cNvSpPr/>
            <p:nvPr/>
          </p:nvSpPr>
          <p:spPr>
            <a:xfrm>
              <a:off x="7231810" y="4682704"/>
              <a:ext cx="64936" cy="64936"/>
            </a:xfrm>
            <a:custGeom>
              <a:rect b="b" l="l" r="r" t="t"/>
              <a:pathLst>
                <a:path extrusionOk="0" h="1426" w="1426">
                  <a:moveTo>
                    <a:pt x="713" y="0"/>
                  </a:moveTo>
                  <a:cubicBezTo>
                    <a:pt x="320" y="0"/>
                    <a:pt x="0" y="320"/>
                    <a:pt x="0" y="713"/>
                  </a:cubicBezTo>
                  <a:cubicBezTo>
                    <a:pt x="0" y="1107"/>
                    <a:pt x="320" y="1425"/>
                    <a:pt x="713" y="1425"/>
                  </a:cubicBezTo>
                  <a:cubicBezTo>
                    <a:pt x="1108" y="1425"/>
                    <a:pt x="1426" y="1107"/>
                    <a:pt x="1426" y="713"/>
                  </a:cubicBezTo>
                  <a:cubicBezTo>
                    <a:pt x="1426" y="320"/>
                    <a:pt x="1108" y="0"/>
                    <a:pt x="71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40"/>
            <p:cNvSpPr/>
            <p:nvPr/>
          </p:nvSpPr>
          <p:spPr>
            <a:xfrm>
              <a:off x="7679948" y="4682704"/>
              <a:ext cx="64936" cy="64936"/>
            </a:xfrm>
            <a:custGeom>
              <a:rect b="b" l="l" r="r" t="t"/>
              <a:pathLst>
                <a:path extrusionOk="0" h="1426" w="1426">
                  <a:moveTo>
                    <a:pt x="713" y="0"/>
                  </a:moveTo>
                  <a:cubicBezTo>
                    <a:pt x="318" y="0"/>
                    <a:pt x="0" y="320"/>
                    <a:pt x="0" y="713"/>
                  </a:cubicBezTo>
                  <a:cubicBezTo>
                    <a:pt x="0" y="1107"/>
                    <a:pt x="318" y="1425"/>
                    <a:pt x="713" y="1425"/>
                  </a:cubicBezTo>
                  <a:cubicBezTo>
                    <a:pt x="1106" y="1425"/>
                    <a:pt x="1425" y="1107"/>
                    <a:pt x="1425" y="713"/>
                  </a:cubicBezTo>
                  <a:cubicBezTo>
                    <a:pt x="1425" y="320"/>
                    <a:pt x="1106" y="0"/>
                    <a:pt x="71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40"/>
            <p:cNvSpPr/>
            <p:nvPr/>
          </p:nvSpPr>
          <p:spPr>
            <a:xfrm>
              <a:off x="5885117" y="5065724"/>
              <a:ext cx="69763" cy="64982"/>
            </a:xfrm>
            <a:custGeom>
              <a:rect b="b" l="l" r="r" t="t"/>
              <a:pathLst>
                <a:path extrusionOk="0" h="1427" w="1532">
                  <a:moveTo>
                    <a:pt x="766" y="0"/>
                  </a:moveTo>
                  <a:cubicBezTo>
                    <a:pt x="729" y="0"/>
                    <a:pt x="691" y="3"/>
                    <a:pt x="653" y="9"/>
                  </a:cubicBezTo>
                  <a:cubicBezTo>
                    <a:pt x="264" y="73"/>
                    <a:pt x="1" y="438"/>
                    <a:pt x="62" y="827"/>
                  </a:cubicBezTo>
                  <a:cubicBezTo>
                    <a:pt x="119" y="1177"/>
                    <a:pt x="421" y="1426"/>
                    <a:pt x="764" y="1426"/>
                  </a:cubicBezTo>
                  <a:cubicBezTo>
                    <a:pt x="802" y="1426"/>
                    <a:pt x="841" y="1423"/>
                    <a:pt x="880" y="1417"/>
                  </a:cubicBezTo>
                  <a:cubicBezTo>
                    <a:pt x="1268" y="1354"/>
                    <a:pt x="1532" y="988"/>
                    <a:pt x="1470" y="600"/>
                  </a:cubicBezTo>
                  <a:cubicBezTo>
                    <a:pt x="1413" y="249"/>
                    <a:pt x="1110" y="0"/>
                    <a:pt x="766"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40"/>
            <p:cNvSpPr/>
            <p:nvPr/>
          </p:nvSpPr>
          <p:spPr>
            <a:xfrm>
              <a:off x="6335350" y="5066407"/>
              <a:ext cx="65255" cy="64936"/>
            </a:xfrm>
            <a:custGeom>
              <a:rect b="b" l="l" r="r" t="t"/>
              <a:pathLst>
                <a:path extrusionOk="0" h="1426" w="1433">
                  <a:moveTo>
                    <a:pt x="718" y="0"/>
                  </a:moveTo>
                  <a:cubicBezTo>
                    <a:pt x="715" y="0"/>
                    <a:pt x="712" y="0"/>
                    <a:pt x="710" y="0"/>
                  </a:cubicBezTo>
                  <a:cubicBezTo>
                    <a:pt x="317" y="3"/>
                    <a:pt x="0" y="326"/>
                    <a:pt x="5" y="720"/>
                  </a:cubicBezTo>
                  <a:cubicBezTo>
                    <a:pt x="7" y="1112"/>
                    <a:pt x="327" y="1426"/>
                    <a:pt x="719" y="1426"/>
                  </a:cubicBezTo>
                  <a:cubicBezTo>
                    <a:pt x="721" y="1426"/>
                    <a:pt x="723" y="1426"/>
                    <a:pt x="724" y="1425"/>
                  </a:cubicBezTo>
                  <a:cubicBezTo>
                    <a:pt x="1118" y="1421"/>
                    <a:pt x="1433" y="1099"/>
                    <a:pt x="1430" y="706"/>
                  </a:cubicBezTo>
                  <a:cubicBezTo>
                    <a:pt x="1425" y="315"/>
                    <a:pt x="1107" y="0"/>
                    <a:pt x="718"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40"/>
            <p:cNvSpPr/>
            <p:nvPr/>
          </p:nvSpPr>
          <p:spPr>
            <a:xfrm>
              <a:off x="6783716" y="5065906"/>
              <a:ext cx="64982" cy="64982"/>
            </a:xfrm>
            <a:custGeom>
              <a:rect b="b" l="l" r="r" t="t"/>
              <a:pathLst>
                <a:path extrusionOk="0" h="1427" w="1427">
                  <a:moveTo>
                    <a:pt x="713" y="1"/>
                  </a:moveTo>
                  <a:cubicBezTo>
                    <a:pt x="319" y="1"/>
                    <a:pt x="1" y="320"/>
                    <a:pt x="1" y="714"/>
                  </a:cubicBezTo>
                  <a:cubicBezTo>
                    <a:pt x="1" y="1107"/>
                    <a:pt x="319" y="1426"/>
                    <a:pt x="713" y="1426"/>
                  </a:cubicBezTo>
                  <a:cubicBezTo>
                    <a:pt x="1107" y="1426"/>
                    <a:pt x="1426" y="1107"/>
                    <a:pt x="1426" y="714"/>
                  </a:cubicBezTo>
                  <a:cubicBezTo>
                    <a:pt x="1426" y="320"/>
                    <a:pt x="1107" y="1"/>
                    <a:pt x="71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40"/>
            <p:cNvSpPr/>
            <p:nvPr/>
          </p:nvSpPr>
          <p:spPr>
            <a:xfrm>
              <a:off x="7231810" y="5065906"/>
              <a:ext cx="64936" cy="64982"/>
            </a:xfrm>
            <a:custGeom>
              <a:rect b="b" l="l" r="r" t="t"/>
              <a:pathLst>
                <a:path extrusionOk="0" h="1427" w="1426">
                  <a:moveTo>
                    <a:pt x="713" y="1"/>
                  </a:moveTo>
                  <a:cubicBezTo>
                    <a:pt x="320" y="1"/>
                    <a:pt x="0" y="320"/>
                    <a:pt x="0" y="714"/>
                  </a:cubicBezTo>
                  <a:cubicBezTo>
                    <a:pt x="0" y="1107"/>
                    <a:pt x="320" y="1426"/>
                    <a:pt x="713" y="1426"/>
                  </a:cubicBezTo>
                  <a:cubicBezTo>
                    <a:pt x="1108" y="1426"/>
                    <a:pt x="1426" y="1107"/>
                    <a:pt x="1426" y="714"/>
                  </a:cubicBezTo>
                  <a:cubicBezTo>
                    <a:pt x="1426" y="320"/>
                    <a:pt x="1108" y="1"/>
                    <a:pt x="71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40"/>
            <p:cNvSpPr/>
            <p:nvPr/>
          </p:nvSpPr>
          <p:spPr>
            <a:xfrm>
              <a:off x="7679948" y="5065906"/>
              <a:ext cx="64936" cy="64982"/>
            </a:xfrm>
            <a:custGeom>
              <a:rect b="b" l="l" r="r" t="t"/>
              <a:pathLst>
                <a:path extrusionOk="0" h="1427" w="1426">
                  <a:moveTo>
                    <a:pt x="713" y="1"/>
                  </a:moveTo>
                  <a:cubicBezTo>
                    <a:pt x="318" y="1"/>
                    <a:pt x="0" y="320"/>
                    <a:pt x="0" y="714"/>
                  </a:cubicBezTo>
                  <a:cubicBezTo>
                    <a:pt x="0" y="1107"/>
                    <a:pt x="318" y="1426"/>
                    <a:pt x="713" y="1426"/>
                  </a:cubicBezTo>
                  <a:cubicBezTo>
                    <a:pt x="1106" y="1426"/>
                    <a:pt x="1425" y="1107"/>
                    <a:pt x="1425" y="714"/>
                  </a:cubicBezTo>
                  <a:cubicBezTo>
                    <a:pt x="1425" y="320"/>
                    <a:pt x="1106" y="1"/>
                    <a:pt x="71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5" name="Google Shape;935;p40"/>
          <p:cNvSpPr/>
          <p:nvPr/>
        </p:nvSpPr>
        <p:spPr>
          <a:xfrm>
            <a:off x="377051" y="1333375"/>
            <a:ext cx="4467467" cy="3810200"/>
          </a:xfrm>
          <a:custGeom>
            <a:rect b="b" l="l" r="r" t="t"/>
            <a:pathLst>
              <a:path extrusionOk="0" h="59160" w="59160">
                <a:moveTo>
                  <a:pt x="0" y="1"/>
                </a:moveTo>
                <a:lnTo>
                  <a:pt x="0" y="59160"/>
                </a:lnTo>
                <a:lnTo>
                  <a:pt x="59159" y="59160"/>
                </a:lnTo>
                <a:cubicBezTo>
                  <a:pt x="59159" y="26486"/>
                  <a:pt x="32674" y="1"/>
                  <a:pt x="0" y="1"/>
                </a:cubicBezTo>
                <a:close/>
              </a:path>
            </a:pathLst>
          </a:custGeom>
          <a:solidFill>
            <a:srgbClr val="E9B7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40"/>
          <p:cNvSpPr/>
          <p:nvPr/>
        </p:nvSpPr>
        <p:spPr>
          <a:xfrm>
            <a:off x="377059" y="2166200"/>
            <a:ext cx="8389881" cy="2388500"/>
          </a:xfrm>
          <a:custGeom>
            <a:rect b="b" l="l" r="r" t="t"/>
            <a:pathLst>
              <a:path extrusionOk="0" h="30238" w="67197">
                <a:moveTo>
                  <a:pt x="0" y="0"/>
                </a:moveTo>
                <a:lnTo>
                  <a:pt x="0" y="30237"/>
                </a:lnTo>
                <a:lnTo>
                  <a:pt x="67196" y="30237"/>
                </a:lnTo>
                <a:lnTo>
                  <a:pt x="67196" y="0"/>
                </a:lnTo>
                <a:close/>
              </a:path>
            </a:pathLst>
          </a:custGeom>
          <a:solidFill>
            <a:srgbClr val="5EA5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37" name="Google Shape;937;p40"/>
          <p:cNvGrpSpPr/>
          <p:nvPr/>
        </p:nvGrpSpPr>
        <p:grpSpPr>
          <a:xfrm>
            <a:off x="-423193" y="1333363"/>
            <a:ext cx="667111" cy="4267118"/>
            <a:chOff x="-73868" y="1333375"/>
            <a:chExt cx="667111" cy="4267118"/>
          </a:xfrm>
        </p:grpSpPr>
        <p:sp>
          <p:nvSpPr>
            <p:cNvPr id="938" name="Google Shape;938;p40"/>
            <p:cNvSpPr/>
            <p:nvPr/>
          </p:nvSpPr>
          <p:spPr>
            <a:xfrm>
              <a:off x="-73655" y="1333375"/>
              <a:ext cx="666898" cy="666898"/>
            </a:xfrm>
            <a:custGeom>
              <a:rect b="b" l="l" r="r" t="t"/>
              <a:pathLst>
                <a:path extrusionOk="0" h="9385" w="9385">
                  <a:moveTo>
                    <a:pt x="8497" y="0"/>
                  </a:moveTo>
                  <a:lnTo>
                    <a:pt x="1" y="8497"/>
                  </a:lnTo>
                  <a:lnTo>
                    <a:pt x="888" y="9385"/>
                  </a:lnTo>
                  <a:lnTo>
                    <a:pt x="9385" y="888"/>
                  </a:lnTo>
                  <a:lnTo>
                    <a:pt x="8497" y="0"/>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40"/>
            <p:cNvSpPr/>
            <p:nvPr/>
          </p:nvSpPr>
          <p:spPr>
            <a:xfrm>
              <a:off x="-73868" y="1633180"/>
              <a:ext cx="667040" cy="666969"/>
            </a:xfrm>
            <a:custGeom>
              <a:rect b="b" l="l" r="r" t="t"/>
              <a:pathLst>
                <a:path extrusionOk="0" h="9386" w="9387">
                  <a:moveTo>
                    <a:pt x="8497" y="1"/>
                  </a:moveTo>
                  <a:lnTo>
                    <a:pt x="1" y="8498"/>
                  </a:lnTo>
                  <a:lnTo>
                    <a:pt x="890" y="9385"/>
                  </a:lnTo>
                  <a:lnTo>
                    <a:pt x="9387" y="889"/>
                  </a:lnTo>
                  <a:lnTo>
                    <a:pt x="8497" y="1"/>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40"/>
            <p:cNvSpPr/>
            <p:nvPr/>
          </p:nvSpPr>
          <p:spPr>
            <a:xfrm>
              <a:off x="-73655" y="1933412"/>
              <a:ext cx="666898" cy="666898"/>
            </a:xfrm>
            <a:custGeom>
              <a:rect b="b" l="l" r="r" t="t"/>
              <a:pathLst>
                <a:path extrusionOk="0" h="9385" w="9385">
                  <a:moveTo>
                    <a:pt x="8497" y="0"/>
                  </a:moveTo>
                  <a:lnTo>
                    <a:pt x="1" y="8497"/>
                  </a:lnTo>
                  <a:lnTo>
                    <a:pt x="888" y="9385"/>
                  </a:lnTo>
                  <a:lnTo>
                    <a:pt x="9385" y="888"/>
                  </a:lnTo>
                  <a:lnTo>
                    <a:pt x="8497" y="0"/>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40"/>
            <p:cNvSpPr/>
            <p:nvPr/>
          </p:nvSpPr>
          <p:spPr>
            <a:xfrm>
              <a:off x="-73868" y="2233217"/>
              <a:ext cx="667040" cy="666969"/>
            </a:xfrm>
            <a:custGeom>
              <a:rect b="b" l="l" r="r" t="t"/>
              <a:pathLst>
                <a:path extrusionOk="0" h="9386" w="9387">
                  <a:moveTo>
                    <a:pt x="8497" y="1"/>
                  </a:moveTo>
                  <a:lnTo>
                    <a:pt x="1" y="8497"/>
                  </a:lnTo>
                  <a:lnTo>
                    <a:pt x="890" y="9385"/>
                  </a:lnTo>
                  <a:lnTo>
                    <a:pt x="9387" y="888"/>
                  </a:lnTo>
                  <a:lnTo>
                    <a:pt x="8497" y="1"/>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40"/>
            <p:cNvSpPr/>
            <p:nvPr/>
          </p:nvSpPr>
          <p:spPr>
            <a:xfrm>
              <a:off x="-73655" y="2533377"/>
              <a:ext cx="666898" cy="666969"/>
            </a:xfrm>
            <a:custGeom>
              <a:rect b="b" l="l" r="r" t="t"/>
              <a:pathLst>
                <a:path extrusionOk="0" h="9386" w="9385">
                  <a:moveTo>
                    <a:pt x="8497" y="1"/>
                  </a:moveTo>
                  <a:lnTo>
                    <a:pt x="1" y="8497"/>
                  </a:lnTo>
                  <a:lnTo>
                    <a:pt x="888" y="9385"/>
                  </a:lnTo>
                  <a:lnTo>
                    <a:pt x="9385" y="889"/>
                  </a:lnTo>
                  <a:lnTo>
                    <a:pt x="8497" y="1"/>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40"/>
            <p:cNvSpPr/>
            <p:nvPr/>
          </p:nvSpPr>
          <p:spPr>
            <a:xfrm>
              <a:off x="-73655" y="2833467"/>
              <a:ext cx="666898" cy="666898"/>
            </a:xfrm>
            <a:custGeom>
              <a:rect b="b" l="l" r="r" t="t"/>
              <a:pathLst>
                <a:path extrusionOk="0" h="9385" w="9385">
                  <a:moveTo>
                    <a:pt x="8497" y="0"/>
                  </a:moveTo>
                  <a:lnTo>
                    <a:pt x="1" y="8496"/>
                  </a:lnTo>
                  <a:lnTo>
                    <a:pt x="888" y="9385"/>
                  </a:lnTo>
                  <a:lnTo>
                    <a:pt x="9385" y="888"/>
                  </a:lnTo>
                  <a:lnTo>
                    <a:pt x="8497" y="0"/>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40"/>
            <p:cNvSpPr/>
            <p:nvPr/>
          </p:nvSpPr>
          <p:spPr>
            <a:xfrm>
              <a:off x="-73726" y="3133201"/>
              <a:ext cx="666898" cy="667040"/>
            </a:xfrm>
            <a:custGeom>
              <a:rect b="b" l="l" r="r" t="t"/>
              <a:pathLst>
                <a:path extrusionOk="0" h="9387" w="9385">
                  <a:moveTo>
                    <a:pt x="8497" y="0"/>
                  </a:moveTo>
                  <a:lnTo>
                    <a:pt x="0" y="8497"/>
                  </a:lnTo>
                  <a:lnTo>
                    <a:pt x="888" y="9386"/>
                  </a:lnTo>
                  <a:lnTo>
                    <a:pt x="9385" y="890"/>
                  </a:lnTo>
                  <a:lnTo>
                    <a:pt x="8497" y="0"/>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40"/>
            <p:cNvSpPr/>
            <p:nvPr/>
          </p:nvSpPr>
          <p:spPr>
            <a:xfrm>
              <a:off x="-73655" y="3433432"/>
              <a:ext cx="666898" cy="666969"/>
            </a:xfrm>
            <a:custGeom>
              <a:rect b="b" l="l" r="r" t="t"/>
              <a:pathLst>
                <a:path extrusionOk="0" h="9386" w="9385">
                  <a:moveTo>
                    <a:pt x="8497" y="1"/>
                  </a:moveTo>
                  <a:lnTo>
                    <a:pt x="1" y="8496"/>
                  </a:lnTo>
                  <a:lnTo>
                    <a:pt x="888" y="9385"/>
                  </a:lnTo>
                  <a:lnTo>
                    <a:pt x="9385" y="889"/>
                  </a:lnTo>
                  <a:lnTo>
                    <a:pt x="8497" y="1"/>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40"/>
            <p:cNvSpPr/>
            <p:nvPr/>
          </p:nvSpPr>
          <p:spPr>
            <a:xfrm>
              <a:off x="-73726" y="3733238"/>
              <a:ext cx="666898" cy="667040"/>
            </a:xfrm>
            <a:custGeom>
              <a:rect b="b" l="l" r="r" t="t"/>
              <a:pathLst>
                <a:path extrusionOk="0" h="9387" w="9385">
                  <a:moveTo>
                    <a:pt x="8497" y="0"/>
                  </a:moveTo>
                  <a:lnTo>
                    <a:pt x="0" y="8497"/>
                  </a:lnTo>
                  <a:lnTo>
                    <a:pt x="888" y="9386"/>
                  </a:lnTo>
                  <a:lnTo>
                    <a:pt x="9385" y="889"/>
                  </a:lnTo>
                  <a:lnTo>
                    <a:pt x="8497" y="0"/>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40"/>
            <p:cNvSpPr/>
            <p:nvPr/>
          </p:nvSpPr>
          <p:spPr>
            <a:xfrm>
              <a:off x="-73655" y="4033469"/>
              <a:ext cx="666898" cy="666969"/>
            </a:xfrm>
            <a:custGeom>
              <a:rect b="b" l="l" r="r" t="t"/>
              <a:pathLst>
                <a:path extrusionOk="0" h="9386" w="9385">
                  <a:moveTo>
                    <a:pt x="8497" y="1"/>
                  </a:moveTo>
                  <a:lnTo>
                    <a:pt x="1" y="8497"/>
                  </a:lnTo>
                  <a:lnTo>
                    <a:pt x="888" y="9385"/>
                  </a:lnTo>
                  <a:lnTo>
                    <a:pt x="9385" y="888"/>
                  </a:lnTo>
                  <a:lnTo>
                    <a:pt x="8497" y="1"/>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40"/>
            <p:cNvSpPr/>
            <p:nvPr/>
          </p:nvSpPr>
          <p:spPr>
            <a:xfrm>
              <a:off x="-73726" y="4333203"/>
              <a:ext cx="666898" cy="667040"/>
            </a:xfrm>
            <a:custGeom>
              <a:rect b="b" l="l" r="r" t="t"/>
              <a:pathLst>
                <a:path extrusionOk="0" h="9387" w="9385">
                  <a:moveTo>
                    <a:pt x="8497" y="1"/>
                  </a:moveTo>
                  <a:lnTo>
                    <a:pt x="0" y="8497"/>
                  </a:lnTo>
                  <a:lnTo>
                    <a:pt x="889" y="9387"/>
                  </a:lnTo>
                  <a:lnTo>
                    <a:pt x="9385" y="890"/>
                  </a:lnTo>
                  <a:lnTo>
                    <a:pt x="8497" y="1"/>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40"/>
            <p:cNvSpPr/>
            <p:nvPr/>
          </p:nvSpPr>
          <p:spPr>
            <a:xfrm>
              <a:off x="-73655" y="4633506"/>
              <a:ext cx="666898" cy="666898"/>
            </a:xfrm>
            <a:custGeom>
              <a:rect b="b" l="l" r="r" t="t"/>
              <a:pathLst>
                <a:path extrusionOk="0" h="9385" w="9385">
                  <a:moveTo>
                    <a:pt x="8497" y="0"/>
                  </a:moveTo>
                  <a:lnTo>
                    <a:pt x="1" y="8497"/>
                  </a:lnTo>
                  <a:lnTo>
                    <a:pt x="888" y="9385"/>
                  </a:lnTo>
                  <a:lnTo>
                    <a:pt x="9385" y="888"/>
                  </a:lnTo>
                  <a:lnTo>
                    <a:pt x="8497" y="0"/>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40"/>
            <p:cNvSpPr/>
            <p:nvPr/>
          </p:nvSpPr>
          <p:spPr>
            <a:xfrm>
              <a:off x="-73655" y="4933453"/>
              <a:ext cx="666898" cy="667040"/>
            </a:xfrm>
            <a:custGeom>
              <a:rect b="b" l="l" r="r" t="t"/>
              <a:pathLst>
                <a:path extrusionOk="0" h="9387" w="9385">
                  <a:moveTo>
                    <a:pt x="8497" y="0"/>
                  </a:moveTo>
                  <a:lnTo>
                    <a:pt x="1" y="8497"/>
                  </a:lnTo>
                  <a:lnTo>
                    <a:pt x="888" y="9386"/>
                  </a:lnTo>
                  <a:lnTo>
                    <a:pt x="9385" y="890"/>
                  </a:lnTo>
                  <a:lnTo>
                    <a:pt x="8497" y="0"/>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1" name="Google Shape;951;p40"/>
          <p:cNvSpPr/>
          <p:nvPr/>
        </p:nvSpPr>
        <p:spPr>
          <a:xfrm>
            <a:off x="525075" y="1559400"/>
            <a:ext cx="508018" cy="507915"/>
          </a:xfrm>
          <a:custGeom>
            <a:rect b="b" l="l" r="r" t="t"/>
            <a:pathLst>
              <a:path extrusionOk="0" h="9850" w="9852">
                <a:moveTo>
                  <a:pt x="4927" y="2094"/>
                </a:moveTo>
                <a:cubicBezTo>
                  <a:pt x="6487" y="2094"/>
                  <a:pt x="7756" y="3364"/>
                  <a:pt x="7756" y="4925"/>
                </a:cubicBezTo>
                <a:cubicBezTo>
                  <a:pt x="7756" y="6484"/>
                  <a:pt x="6487" y="7755"/>
                  <a:pt x="4927" y="7755"/>
                </a:cubicBezTo>
                <a:cubicBezTo>
                  <a:pt x="3366" y="7755"/>
                  <a:pt x="2095" y="6484"/>
                  <a:pt x="2095" y="4925"/>
                </a:cubicBezTo>
                <a:cubicBezTo>
                  <a:pt x="2095" y="3364"/>
                  <a:pt x="3366" y="2094"/>
                  <a:pt x="4927" y="2094"/>
                </a:cubicBezTo>
                <a:close/>
                <a:moveTo>
                  <a:pt x="4927" y="0"/>
                </a:moveTo>
                <a:cubicBezTo>
                  <a:pt x="2210" y="0"/>
                  <a:pt x="0" y="2207"/>
                  <a:pt x="0" y="4925"/>
                </a:cubicBezTo>
                <a:cubicBezTo>
                  <a:pt x="0" y="7642"/>
                  <a:pt x="2210" y="9850"/>
                  <a:pt x="4927" y="9850"/>
                </a:cubicBezTo>
                <a:cubicBezTo>
                  <a:pt x="7641" y="9850"/>
                  <a:pt x="9851" y="7640"/>
                  <a:pt x="9851" y="4925"/>
                </a:cubicBezTo>
                <a:cubicBezTo>
                  <a:pt x="9851" y="2209"/>
                  <a:pt x="7641" y="0"/>
                  <a:pt x="492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SECTION_TITLE_AND_DESCRIPTION_1">
    <p:spTree>
      <p:nvGrpSpPr>
        <p:cNvPr id="952" name="Shape 952"/>
        <p:cNvGrpSpPr/>
        <p:nvPr/>
      </p:nvGrpSpPr>
      <p:grpSpPr>
        <a:xfrm>
          <a:off x="0" y="0"/>
          <a:ext cx="0" cy="0"/>
          <a:chOff x="0" y="0"/>
          <a:chExt cx="0" cy="0"/>
        </a:xfrm>
      </p:grpSpPr>
      <p:sp>
        <p:nvSpPr>
          <p:cNvPr id="953" name="Google Shape;953;p41"/>
          <p:cNvSpPr/>
          <p:nvPr/>
        </p:nvSpPr>
        <p:spPr>
          <a:xfrm rot="-5400000">
            <a:off x="5324275" y="1323835"/>
            <a:ext cx="3819665" cy="3819665"/>
          </a:xfrm>
          <a:custGeom>
            <a:rect b="b" l="l" r="r" t="t"/>
            <a:pathLst>
              <a:path extrusionOk="0" h="59160" w="59160">
                <a:moveTo>
                  <a:pt x="0" y="1"/>
                </a:moveTo>
                <a:lnTo>
                  <a:pt x="0" y="59160"/>
                </a:lnTo>
                <a:lnTo>
                  <a:pt x="59159" y="59160"/>
                </a:lnTo>
                <a:cubicBezTo>
                  <a:pt x="59159" y="26486"/>
                  <a:pt x="32674" y="1"/>
                  <a:pt x="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54" name="Google Shape;954;p41"/>
          <p:cNvGrpSpPr/>
          <p:nvPr/>
        </p:nvGrpSpPr>
        <p:grpSpPr>
          <a:xfrm>
            <a:off x="5690323" y="4749275"/>
            <a:ext cx="2996714" cy="164548"/>
            <a:chOff x="5690323" y="4749275"/>
            <a:chExt cx="2996714" cy="164548"/>
          </a:xfrm>
        </p:grpSpPr>
        <p:sp>
          <p:nvSpPr>
            <p:cNvPr id="955" name="Google Shape;955;p41"/>
            <p:cNvSpPr/>
            <p:nvPr/>
          </p:nvSpPr>
          <p:spPr>
            <a:xfrm>
              <a:off x="5743305" y="4749275"/>
              <a:ext cx="140716" cy="135399"/>
            </a:xfrm>
            <a:custGeom>
              <a:rect b="b" l="l" r="r" t="t"/>
              <a:pathLst>
                <a:path extrusionOk="0" h="1426" w="1482">
                  <a:moveTo>
                    <a:pt x="769" y="0"/>
                  </a:moveTo>
                  <a:cubicBezTo>
                    <a:pt x="481" y="0"/>
                    <a:pt x="221" y="174"/>
                    <a:pt x="111" y="441"/>
                  </a:cubicBezTo>
                  <a:cubicBezTo>
                    <a:pt x="1" y="707"/>
                    <a:pt x="62" y="1013"/>
                    <a:pt x="266" y="1217"/>
                  </a:cubicBezTo>
                  <a:cubicBezTo>
                    <a:pt x="401" y="1353"/>
                    <a:pt x="584" y="1426"/>
                    <a:pt x="769" y="1426"/>
                  </a:cubicBezTo>
                  <a:cubicBezTo>
                    <a:pt x="861" y="1426"/>
                    <a:pt x="954" y="1408"/>
                    <a:pt x="1042"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41"/>
            <p:cNvSpPr/>
            <p:nvPr/>
          </p:nvSpPr>
          <p:spPr>
            <a:xfrm>
              <a:off x="6677707" y="4749275"/>
              <a:ext cx="140716" cy="135399"/>
            </a:xfrm>
            <a:custGeom>
              <a:rect b="b" l="l" r="r" t="t"/>
              <a:pathLst>
                <a:path extrusionOk="0" h="1426" w="1482">
                  <a:moveTo>
                    <a:pt x="769" y="0"/>
                  </a:moveTo>
                  <a:cubicBezTo>
                    <a:pt x="480" y="0"/>
                    <a:pt x="221" y="174"/>
                    <a:pt x="111" y="441"/>
                  </a:cubicBezTo>
                  <a:cubicBezTo>
                    <a:pt x="1" y="707"/>
                    <a:pt x="61" y="1013"/>
                    <a:pt x="266" y="1217"/>
                  </a:cubicBezTo>
                  <a:cubicBezTo>
                    <a:pt x="401" y="1353"/>
                    <a:pt x="583" y="1426"/>
                    <a:pt x="768" y="1426"/>
                  </a:cubicBezTo>
                  <a:cubicBezTo>
                    <a:pt x="860" y="1426"/>
                    <a:pt x="953" y="1408"/>
                    <a:pt x="1041" y="1371"/>
                  </a:cubicBezTo>
                  <a:cubicBezTo>
                    <a:pt x="1308" y="1261"/>
                    <a:pt x="1482" y="1002"/>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41"/>
            <p:cNvSpPr/>
            <p:nvPr/>
          </p:nvSpPr>
          <p:spPr>
            <a:xfrm>
              <a:off x="7611919" y="4749275"/>
              <a:ext cx="140811" cy="135399"/>
            </a:xfrm>
            <a:custGeom>
              <a:rect b="b" l="l" r="r" t="t"/>
              <a:pathLst>
                <a:path extrusionOk="0" h="1426" w="1483">
                  <a:moveTo>
                    <a:pt x="769" y="0"/>
                  </a:moveTo>
                  <a:cubicBezTo>
                    <a:pt x="481" y="0"/>
                    <a:pt x="222" y="174"/>
                    <a:pt x="111" y="441"/>
                  </a:cubicBezTo>
                  <a:cubicBezTo>
                    <a:pt x="1" y="707"/>
                    <a:pt x="63" y="1013"/>
                    <a:pt x="266" y="1217"/>
                  </a:cubicBezTo>
                  <a:cubicBezTo>
                    <a:pt x="402" y="1353"/>
                    <a:pt x="584" y="1426"/>
                    <a:pt x="769" y="1426"/>
                  </a:cubicBezTo>
                  <a:cubicBezTo>
                    <a:pt x="861" y="1426"/>
                    <a:pt x="954" y="1408"/>
                    <a:pt x="1042"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41"/>
            <p:cNvSpPr/>
            <p:nvPr/>
          </p:nvSpPr>
          <p:spPr>
            <a:xfrm>
              <a:off x="8546321" y="4749275"/>
              <a:ext cx="140716" cy="135399"/>
            </a:xfrm>
            <a:custGeom>
              <a:rect b="b" l="l" r="r" t="t"/>
              <a:pathLst>
                <a:path extrusionOk="0" h="1426" w="1482">
                  <a:moveTo>
                    <a:pt x="769" y="0"/>
                  </a:moveTo>
                  <a:cubicBezTo>
                    <a:pt x="481" y="0"/>
                    <a:pt x="222" y="174"/>
                    <a:pt x="111" y="441"/>
                  </a:cubicBezTo>
                  <a:cubicBezTo>
                    <a:pt x="1" y="707"/>
                    <a:pt x="61" y="1013"/>
                    <a:pt x="266" y="1217"/>
                  </a:cubicBezTo>
                  <a:cubicBezTo>
                    <a:pt x="402" y="1353"/>
                    <a:pt x="583" y="1426"/>
                    <a:pt x="769" y="1426"/>
                  </a:cubicBezTo>
                  <a:cubicBezTo>
                    <a:pt x="861" y="1426"/>
                    <a:pt x="953" y="1408"/>
                    <a:pt x="1042" y="1371"/>
                  </a:cubicBezTo>
                  <a:cubicBezTo>
                    <a:pt x="1308" y="1261"/>
                    <a:pt x="1482" y="1002"/>
                    <a:pt x="1482" y="713"/>
                  </a:cubicBezTo>
                  <a:cubicBezTo>
                    <a:pt x="1482"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41"/>
            <p:cNvSpPr/>
            <p:nvPr/>
          </p:nvSpPr>
          <p:spPr>
            <a:xfrm>
              <a:off x="5690323" y="4778520"/>
              <a:ext cx="140716" cy="135304"/>
            </a:xfrm>
            <a:custGeom>
              <a:rect b="b" l="l" r="r" t="t"/>
              <a:pathLst>
                <a:path extrusionOk="0" h="1425" w="1482">
                  <a:moveTo>
                    <a:pt x="769" y="0"/>
                  </a:moveTo>
                  <a:cubicBezTo>
                    <a:pt x="481" y="0"/>
                    <a:pt x="221" y="174"/>
                    <a:pt x="111" y="440"/>
                  </a:cubicBezTo>
                  <a:cubicBezTo>
                    <a:pt x="1" y="705"/>
                    <a:pt x="61" y="1013"/>
                    <a:pt x="266" y="1216"/>
                  </a:cubicBezTo>
                  <a:cubicBezTo>
                    <a:pt x="402" y="1352"/>
                    <a:pt x="584" y="1425"/>
                    <a:pt x="770" y="1425"/>
                  </a:cubicBezTo>
                  <a:cubicBezTo>
                    <a:pt x="861" y="1425"/>
                    <a:pt x="953" y="1407"/>
                    <a:pt x="1042" y="1371"/>
                  </a:cubicBezTo>
                  <a:cubicBezTo>
                    <a:pt x="1308" y="1260"/>
                    <a:pt x="1482" y="1001"/>
                    <a:pt x="1482" y="713"/>
                  </a:cubicBezTo>
                  <a:cubicBezTo>
                    <a:pt x="1482" y="318"/>
                    <a:pt x="1162" y="0"/>
                    <a:pt x="76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41"/>
            <p:cNvSpPr/>
            <p:nvPr/>
          </p:nvSpPr>
          <p:spPr>
            <a:xfrm>
              <a:off x="6624630" y="4778520"/>
              <a:ext cx="140716" cy="135304"/>
            </a:xfrm>
            <a:custGeom>
              <a:rect b="b" l="l" r="r" t="t"/>
              <a:pathLst>
                <a:path extrusionOk="0" h="1425" w="1482">
                  <a:moveTo>
                    <a:pt x="769" y="0"/>
                  </a:moveTo>
                  <a:cubicBezTo>
                    <a:pt x="480" y="0"/>
                    <a:pt x="221" y="174"/>
                    <a:pt x="110" y="439"/>
                  </a:cubicBezTo>
                  <a:cubicBezTo>
                    <a:pt x="0" y="705"/>
                    <a:pt x="60" y="1012"/>
                    <a:pt x="265" y="1216"/>
                  </a:cubicBezTo>
                  <a:cubicBezTo>
                    <a:pt x="401" y="1352"/>
                    <a:pt x="583" y="1425"/>
                    <a:pt x="769" y="1425"/>
                  </a:cubicBezTo>
                  <a:cubicBezTo>
                    <a:pt x="861" y="1425"/>
                    <a:pt x="953" y="1407"/>
                    <a:pt x="1041" y="1371"/>
                  </a:cubicBezTo>
                  <a:cubicBezTo>
                    <a:pt x="1307" y="1260"/>
                    <a:pt x="1481" y="1001"/>
                    <a:pt x="1481" y="713"/>
                  </a:cubicBezTo>
                  <a:cubicBezTo>
                    <a:pt x="1481" y="320"/>
                    <a:pt x="1162" y="0"/>
                    <a:pt x="76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41"/>
            <p:cNvSpPr/>
            <p:nvPr/>
          </p:nvSpPr>
          <p:spPr>
            <a:xfrm>
              <a:off x="7558937" y="4778520"/>
              <a:ext cx="140811" cy="135304"/>
            </a:xfrm>
            <a:custGeom>
              <a:rect b="b" l="l" r="r" t="t"/>
              <a:pathLst>
                <a:path extrusionOk="0" h="1425" w="1483">
                  <a:moveTo>
                    <a:pt x="769" y="0"/>
                  </a:moveTo>
                  <a:cubicBezTo>
                    <a:pt x="481" y="0"/>
                    <a:pt x="220" y="174"/>
                    <a:pt x="110" y="440"/>
                  </a:cubicBezTo>
                  <a:cubicBezTo>
                    <a:pt x="1" y="705"/>
                    <a:pt x="61" y="1013"/>
                    <a:pt x="264" y="1216"/>
                  </a:cubicBezTo>
                  <a:cubicBezTo>
                    <a:pt x="402" y="1352"/>
                    <a:pt x="584" y="1425"/>
                    <a:pt x="770" y="1425"/>
                  </a:cubicBezTo>
                  <a:cubicBezTo>
                    <a:pt x="861" y="1425"/>
                    <a:pt x="954" y="1407"/>
                    <a:pt x="1042" y="1371"/>
                  </a:cubicBezTo>
                  <a:cubicBezTo>
                    <a:pt x="1308" y="1260"/>
                    <a:pt x="1482" y="1001"/>
                    <a:pt x="1482" y="713"/>
                  </a:cubicBezTo>
                  <a:cubicBezTo>
                    <a:pt x="1482" y="318"/>
                    <a:pt x="1163" y="0"/>
                    <a:pt x="76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41"/>
            <p:cNvSpPr/>
            <p:nvPr/>
          </p:nvSpPr>
          <p:spPr>
            <a:xfrm>
              <a:off x="8493244" y="4778520"/>
              <a:ext cx="140716" cy="135304"/>
            </a:xfrm>
            <a:custGeom>
              <a:rect b="b" l="l" r="r" t="t"/>
              <a:pathLst>
                <a:path extrusionOk="0" h="1425" w="1482">
                  <a:moveTo>
                    <a:pt x="769" y="0"/>
                  </a:moveTo>
                  <a:cubicBezTo>
                    <a:pt x="480" y="0"/>
                    <a:pt x="221" y="174"/>
                    <a:pt x="111" y="439"/>
                  </a:cubicBezTo>
                  <a:cubicBezTo>
                    <a:pt x="0" y="705"/>
                    <a:pt x="61" y="1012"/>
                    <a:pt x="265" y="1216"/>
                  </a:cubicBezTo>
                  <a:cubicBezTo>
                    <a:pt x="401" y="1352"/>
                    <a:pt x="584" y="1425"/>
                    <a:pt x="769" y="1425"/>
                  </a:cubicBezTo>
                  <a:cubicBezTo>
                    <a:pt x="861" y="1425"/>
                    <a:pt x="953" y="1407"/>
                    <a:pt x="1041" y="1371"/>
                  </a:cubicBezTo>
                  <a:cubicBezTo>
                    <a:pt x="1308" y="1260"/>
                    <a:pt x="1482" y="1001"/>
                    <a:pt x="1482" y="713"/>
                  </a:cubicBezTo>
                  <a:cubicBezTo>
                    <a:pt x="1482" y="318"/>
                    <a:pt x="1164" y="0"/>
                    <a:pt x="76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63" name="Google Shape;963;p41"/>
          <p:cNvGrpSpPr/>
          <p:nvPr/>
        </p:nvGrpSpPr>
        <p:grpSpPr>
          <a:xfrm>
            <a:off x="8402078" y="123460"/>
            <a:ext cx="494184" cy="3160979"/>
            <a:chOff x="3250475" y="-1758600"/>
            <a:chExt cx="234700" cy="1501225"/>
          </a:xfrm>
        </p:grpSpPr>
        <p:sp>
          <p:nvSpPr>
            <p:cNvPr id="964" name="Google Shape;964;p41"/>
            <p:cNvSpPr/>
            <p:nvPr/>
          </p:nvSpPr>
          <p:spPr>
            <a:xfrm>
              <a:off x="3250550" y="-1758600"/>
              <a:ext cx="234625" cy="234625"/>
            </a:xfrm>
            <a:custGeom>
              <a:rect b="b" l="l" r="r" t="t"/>
              <a:pathLst>
                <a:path extrusionOk="0" h="9385" w="9385">
                  <a:moveTo>
                    <a:pt x="8497" y="0"/>
                  </a:moveTo>
                  <a:lnTo>
                    <a:pt x="1" y="8497"/>
                  </a:lnTo>
                  <a:lnTo>
                    <a:pt x="888" y="9385"/>
                  </a:lnTo>
                  <a:lnTo>
                    <a:pt x="9385" y="888"/>
                  </a:lnTo>
                  <a:lnTo>
                    <a:pt x="84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41"/>
            <p:cNvSpPr/>
            <p:nvPr/>
          </p:nvSpPr>
          <p:spPr>
            <a:xfrm>
              <a:off x="3250475" y="-1653125"/>
              <a:ext cx="234675" cy="234650"/>
            </a:xfrm>
            <a:custGeom>
              <a:rect b="b" l="l" r="r" t="t"/>
              <a:pathLst>
                <a:path extrusionOk="0" h="9386" w="9387">
                  <a:moveTo>
                    <a:pt x="8497" y="1"/>
                  </a:moveTo>
                  <a:lnTo>
                    <a:pt x="1" y="8498"/>
                  </a:lnTo>
                  <a:lnTo>
                    <a:pt x="890" y="9385"/>
                  </a:lnTo>
                  <a:lnTo>
                    <a:pt x="9387" y="889"/>
                  </a:lnTo>
                  <a:lnTo>
                    <a:pt x="849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41"/>
            <p:cNvSpPr/>
            <p:nvPr/>
          </p:nvSpPr>
          <p:spPr>
            <a:xfrm>
              <a:off x="3250550" y="-1547500"/>
              <a:ext cx="234625" cy="234625"/>
            </a:xfrm>
            <a:custGeom>
              <a:rect b="b" l="l" r="r" t="t"/>
              <a:pathLst>
                <a:path extrusionOk="0" h="9385" w="9385">
                  <a:moveTo>
                    <a:pt x="8497" y="0"/>
                  </a:moveTo>
                  <a:lnTo>
                    <a:pt x="1" y="8497"/>
                  </a:lnTo>
                  <a:lnTo>
                    <a:pt x="888" y="9385"/>
                  </a:lnTo>
                  <a:lnTo>
                    <a:pt x="9385" y="888"/>
                  </a:lnTo>
                  <a:lnTo>
                    <a:pt x="84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41"/>
            <p:cNvSpPr/>
            <p:nvPr/>
          </p:nvSpPr>
          <p:spPr>
            <a:xfrm>
              <a:off x="3250475" y="-1442025"/>
              <a:ext cx="234675" cy="234650"/>
            </a:xfrm>
            <a:custGeom>
              <a:rect b="b" l="l" r="r" t="t"/>
              <a:pathLst>
                <a:path extrusionOk="0" h="9386" w="9387">
                  <a:moveTo>
                    <a:pt x="8497" y="1"/>
                  </a:moveTo>
                  <a:lnTo>
                    <a:pt x="1" y="8497"/>
                  </a:lnTo>
                  <a:lnTo>
                    <a:pt x="890" y="9385"/>
                  </a:lnTo>
                  <a:lnTo>
                    <a:pt x="9387" y="888"/>
                  </a:lnTo>
                  <a:lnTo>
                    <a:pt x="849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41"/>
            <p:cNvSpPr/>
            <p:nvPr/>
          </p:nvSpPr>
          <p:spPr>
            <a:xfrm>
              <a:off x="3250550" y="-1336425"/>
              <a:ext cx="234625" cy="234650"/>
            </a:xfrm>
            <a:custGeom>
              <a:rect b="b" l="l" r="r" t="t"/>
              <a:pathLst>
                <a:path extrusionOk="0" h="9386" w="9385">
                  <a:moveTo>
                    <a:pt x="8497" y="1"/>
                  </a:moveTo>
                  <a:lnTo>
                    <a:pt x="1" y="8497"/>
                  </a:lnTo>
                  <a:lnTo>
                    <a:pt x="888" y="9385"/>
                  </a:lnTo>
                  <a:lnTo>
                    <a:pt x="9385" y="889"/>
                  </a:lnTo>
                  <a:lnTo>
                    <a:pt x="849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41"/>
            <p:cNvSpPr/>
            <p:nvPr/>
          </p:nvSpPr>
          <p:spPr>
            <a:xfrm>
              <a:off x="3250550" y="-1230850"/>
              <a:ext cx="234625" cy="234625"/>
            </a:xfrm>
            <a:custGeom>
              <a:rect b="b" l="l" r="r" t="t"/>
              <a:pathLst>
                <a:path extrusionOk="0" h="9385" w="9385">
                  <a:moveTo>
                    <a:pt x="8497" y="0"/>
                  </a:moveTo>
                  <a:lnTo>
                    <a:pt x="1" y="8496"/>
                  </a:lnTo>
                  <a:lnTo>
                    <a:pt x="888" y="9385"/>
                  </a:lnTo>
                  <a:lnTo>
                    <a:pt x="9385" y="888"/>
                  </a:lnTo>
                  <a:lnTo>
                    <a:pt x="84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41"/>
            <p:cNvSpPr/>
            <p:nvPr/>
          </p:nvSpPr>
          <p:spPr>
            <a:xfrm>
              <a:off x="3250525" y="-1125400"/>
              <a:ext cx="234625" cy="234675"/>
            </a:xfrm>
            <a:custGeom>
              <a:rect b="b" l="l" r="r" t="t"/>
              <a:pathLst>
                <a:path extrusionOk="0" h="9387" w="9385">
                  <a:moveTo>
                    <a:pt x="8497" y="0"/>
                  </a:moveTo>
                  <a:lnTo>
                    <a:pt x="0" y="8497"/>
                  </a:lnTo>
                  <a:lnTo>
                    <a:pt x="888" y="9386"/>
                  </a:lnTo>
                  <a:lnTo>
                    <a:pt x="9385" y="890"/>
                  </a:lnTo>
                  <a:lnTo>
                    <a:pt x="84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41"/>
            <p:cNvSpPr/>
            <p:nvPr/>
          </p:nvSpPr>
          <p:spPr>
            <a:xfrm>
              <a:off x="3250550" y="-1019775"/>
              <a:ext cx="234625" cy="234650"/>
            </a:xfrm>
            <a:custGeom>
              <a:rect b="b" l="l" r="r" t="t"/>
              <a:pathLst>
                <a:path extrusionOk="0" h="9386" w="9385">
                  <a:moveTo>
                    <a:pt x="8497" y="1"/>
                  </a:moveTo>
                  <a:lnTo>
                    <a:pt x="1" y="8496"/>
                  </a:lnTo>
                  <a:lnTo>
                    <a:pt x="888" y="9385"/>
                  </a:lnTo>
                  <a:lnTo>
                    <a:pt x="9385" y="889"/>
                  </a:lnTo>
                  <a:lnTo>
                    <a:pt x="849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41"/>
            <p:cNvSpPr/>
            <p:nvPr/>
          </p:nvSpPr>
          <p:spPr>
            <a:xfrm>
              <a:off x="3250525" y="-914300"/>
              <a:ext cx="234625" cy="234675"/>
            </a:xfrm>
            <a:custGeom>
              <a:rect b="b" l="l" r="r" t="t"/>
              <a:pathLst>
                <a:path extrusionOk="0" h="9387" w="9385">
                  <a:moveTo>
                    <a:pt x="8497" y="0"/>
                  </a:moveTo>
                  <a:lnTo>
                    <a:pt x="0" y="8497"/>
                  </a:lnTo>
                  <a:lnTo>
                    <a:pt x="888" y="9386"/>
                  </a:lnTo>
                  <a:lnTo>
                    <a:pt x="9385" y="889"/>
                  </a:lnTo>
                  <a:lnTo>
                    <a:pt x="84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41"/>
            <p:cNvSpPr/>
            <p:nvPr/>
          </p:nvSpPr>
          <p:spPr>
            <a:xfrm>
              <a:off x="3250550" y="-808675"/>
              <a:ext cx="234625" cy="234650"/>
            </a:xfrm>
            <a:custGeom>
              <a:rect b="b" l="l" r="r" t="t"/>
              <a:pathLst>
                <a:path extrusionOk="0" h="9386" w="9385">
                  <a:moveTo>
                    <a:pt x="8497" y="1"/>
                  </a:moveTo>
                  <a:lnTo>
                    <a:pt x="1" y="8497"/>
                  </a:lnTo>
                  <a:lnTo>
                    <a:pt x="888" y="9385"/>
                  </a:lnTo>
                  <a:lnTo>
                    <a:pt x="9385" y="888"/>
                  </a:lnTo>
                  <a:lnTo>
                    <a:pt x="849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41"/>
            <p:cNvSpPr/>
            <p:nvPr/>
          </p:nvSpPr>
          <p:spPr>
            <a:xfrm>
              <a:off x="3250525" y="-703225"/>
              <a:ext cx="234625" cy="234675"/>
            </a:xfrm>
            <a:custGeom>
              <a:rect b="b" l="l" r="r" t="t"/>
              <a:pathLst>
                <a:path extrusionOk="0" h="9387" w="9385">
                  <a:moveTo>
                    <a:pt x="8497" y="1"/>
                  </a:moveTo>
                  <a:lnTo>
                    <a:pt x="0" y="8497"/>
                  </a:lnTo>
                  <a:lnTo>
                    <a:pt x="889" y="9387"/>
                  </a:lnTo>
                  <a:lnTo>
                    <a:pt x="9385" y="890"/>
                  </a:lnTo>
                  <a:lnTo>
                    <a:pt x="849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41"/>
            <p:cNvSpPr/>
            <p:nvPr/>
          </p:nvSpPr>
          <p:spPr>
            <a:xfrm>
              <a:off x="3250550" y="-597575"/>
              <a:ext cx="234625" cy="234625"/>
            </a:xfrm>
            <a:custGeom>
              <a:rect b="b" l="l" r="r" t="t"/>
              <a:pathLst>
                <a:path extrusionOk="0" h="9385" w="9385">
                  <a:moveTo>
                    <a:pt x="8497" y="0"/>
                  </a:moveTo>
                  <a:lnTo>
                    <a:pt x="1" y="8497"/>
                  </a:lnTo>
                  <a:lnTo>
                    <a:pt x="888" y="9385"/>
                  </a:lnTo>
                  <a:lnTo>
                    <a:pt x="9385" y="888"/>
                  </a:lnTo>
                  <a:lnTo>
                    <a:pt x="84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41"/>
            <p:cNvSpPr/>
            <p:nvPr/>
          </p:nvSpPr>
          <p:spPr>
            <a:xfrm>
              <a:off x="3250550" y="-492050"/>
              <a:ext cx="234625" cy="234675"/>
            </a:xfrm>
            <a:custGeom>
              <a:rect b="b" l="l" r="r" t="t"/>
              <a:pathLst>
                <a:path extrusionOk="0" h="9387" w="9385">
                  <a:moveTo>
                    <a:pt x="8497" y="0"/>
                  </a:moveTo>
                  <a:lnTo>
                    <a:pt x="1" y="8497"/>
                  </a:lnTo>
                  <a:lnTo>
                    <a:pt x="888" y="9386"/>
                  </a:lnTo>
                  <a:lnTo>
                    <a:pt x="9385" y="890"/>
                  </a:lnTo>
                  <a:lnTo>
                    <a:pt x="84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77" name="Google Shape;977;p41"/>
          <p:cNvSpPr/>
          <p:nvPr/>
        </p:nvSpPr>
        <p:spPr>
          <a:xfrm>
            <a:off x="-288891" y="4356100"/>
            <a:ext cx="572820" cy="572704"/>
          </a:xfrm>
          <a:custGeom>
            <a:rect b="b" l="l" r="r" t="t"/>
            <a:pathLst>
              <a:path extrusionOk="0" h="9850" w="9852">
                <a:moveTo>
                  <a:pt x="4927" y="2094"/>
                </a:moveTo>
                <a:cubicBezTo>
                  <a:pt x="6487" y="2094"/>
                  <a:pt x="7756" y="3364"/>
                  <a:pt x="7756" y="4925"/>
                </a:cubicBezTo>
                <a:cubicBezTo>
                  <a:pt x="7756" y="6484"/>
                  <a:pt x="6487" y="7755"/>
                  <a:pt x="4927" y="7755"/>
                </a:cubicBezTo>
                <a:cubicBezTo>
                  <a:pt x="3366" y="7755"/>
                  <a:pt x="2095" y="6484"/>
                  <a:pt x="2095" y="4925"/>
                </a:cubicBezTo>
                <a:cubicBezTo>
                  <a:pt x="2095" y="3364"/>
                  <a:pt x="3366" y="2094"/>
                  <a:pt x="4927" y="2094"/>
                </a:cubicBezTo>
                <a:close/>
                <a:moveTo>
                  <a:pt x="4927" y="0"/>
                </a:moveTo>
                <a:cubicBezTo>
                  <a:pt x="2210" y="0"/>
                  <a:pt x="0" y="2207"/>
                  <a:pt x="0" y="4925"/>
                </a:cubicBezTo>
                <a:cubicBezTo>
                  <a:pt x="0" y="7642"/>
                  <a:pt x="2210" y="9850"/>
                  <a:pt x="4927" y="9850"/>
                </a:cubicBezTo>
                <a:cubicBezTo>
                  <a:pt x="7641" y="9850"/>
                  <a:pt x="9851" y="7640"/>
                  <a:pt x="9851" y="4925"/>
                </a:cubicBezTo>
                <a:cubicBezTo>
                  <a:pt x="9851" y="2209"/>
                  <a:pt x="7641" y="0"/>
                  <a:pt x="492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41"/>
          <p:cNvSpPr/>
          <p:nvPr/>
        </p:nvSpPr>
        <p:spPr>
          <a:xfrm>
            <a:off x="-288891" y="3690600"/>
            <a:ext cx="572820" cy="572704"/>
          </a:xfrm>
          <a:custGeom>
            <a:rect b="b" l="l" r="r" t="t"/>
            <a:pathLst>
              <a:path extrusionOk="0" h="9850" w="9852">
                <a:moveTo>
                  <a:pt x="4927" y="2094"/>
                </a:moveTo>
                <a:cubicBezTo>
                  <a:pt x="6487" y="2094"/>
                  <a:pt x="7756" y="3364"/>
                  <a:pt x="7756" y="4925"/>
                </a:cubicBezTo>
                <a:cubicBezTo>
                  <a:pt x="7756" y="6484"/>
                  <a:pt x="6487" y="7755"/>
                  <a:pt x="4927" y="7755"/>
                </a:cubicBezTo>
                <a:cubicBezTo>
                  <a:pt x="3366" y="7755"/>
                  <a:pt x="2095" y="6484"/>
                  <a:pt x="2095" y="4925"/>
                </a:cubicBezTo>
                <a:cubicBezTo>
                  <a:pt x="2095" y="3364"/>
                  <a:pt x="3366" y="2094"/>
                  <a:pt x="4927" y="2094"/>
                </a:cubicBezTo>
                <a:close/>
                <a:moveTo>
                  <a:pt x="4927" y="0"/>
                </a:moveTo>
                <a:cubicBezTo>
                  <a:pt x="2210" y="0"/>
                  <a:pt x="0" y="2207"/>
                  <a:pt x="0" y="4925"/>
                </a:cubicBezTo>
                <a:cubicBezTo>
                  <a:pt x="0" y="7642"/>
                  <a:pt x="2210" y="9850"/>
                  <a:pt x="4927" y="9850"/>
                </a:cubicBezTo>
                <a:cubicBezTo>
                  <a:pt x="7641" y="9850"/>
                  <a:pt x="9851" y="7640"/>
                  <a:pt x="9851" y="4925"/>
                </a:cubicBezTo>
                <a:cubicBezTo>
                  <a:pt x="9851" y="2209"/>
                  <a:pt x="7641" y="0"/>
                  <a:pt x="492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41"/>
          <p:cNvSpPr/>
          <p:nvPr/>
        </p:nvSpPr>
        <p:spPr>
          <a:xfrm>
            <a:off x="-288891" y="3025100"/>
            <a:ext cx="572820" cy="572704"/>
          </a:xfrm>
          <a:custGeom>
            <a:rect b="b" l="l" r="r" t="t"/>
            <a:pathLst>
              <a:path extrusionOk="0" h="9850" w="9852">
                <a:moveTo>
                  <a:pt x="4927" y="2094"/>
                </a:moveTo>
                <a:cubicBezTo>
                  <a:pt x="6487" y="2094"/>
                  <a:pt x="7756" y="3364"/>
                  <a:pt x="7756" y="4925"/>
                </a:cubicBezTo>
                <a:cubicBezTo>
                  <a:pt x="7756" y="6484"/>
                  <a:pt x="6487" y="7755"/>
                  <a:pt x="4927" y="7755"/>
                </a:cubicBezTo>
                <a:cubicBezTo>
                  <a:pt x="3366" y="7755"/>
                  <a:pt x="2095" y="6484"/>
                  <a:pt x="2095" y="4925"/>
                </a:cubicBezTo>
                <a:cubicBezTo>
                  <a:pt x="2095" y="3364"/>
                  <a:pt x="3366" y="2094"/>
                  <a:pt x="4927" y="2094"/>
                </a:cubicBezTo>
                <a:close/>
                <a:moveTo>
                  <a:pt x="4927" y="0"/>
                </a:moveTo>
                <a:cubicBezTo>
                  <a:pt x="2210" y="0"/>
                  <a:pt x="0" y="2207"/>
                  <a:pt x="0" y="4925"/>
                </a:cubicBezTo>
                <a:cubicBezTo>
                  <a:pt x="0" y="7642"/>
                  <a:pt x="2210" y="9850"/>
                  <a:pt x="4927" y="9850"/>
                </a:cubicBezTo>
                <a:cubicBezTo>
                  <a:pt x="7641" y="9850"/>
                  <a:pt x="9851" y="7640"/>
                  <a:pt x="9851" y="4925"/>
                </a:cubicBezTo>
                <a:cubicBezTo>
                  <a:pt x="9851" y="2209"/>
                  <a:pt x="7641" y="0"/>
                  <a:pt x="492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83" name="Shape 983"/>
        <p:cNvGrpSpPr/>
        <p:nvPr/>
      </p:nvGrpSpPr>
      <p:grpSpPr>
        <a:xfrm>
          <a:off x="0" y="0"/>
          <a:ext cx="0" cy="0"/>
          <a:chOff x="0" y="0"/>
          <a:chExt cx="0" cy="0"/>
        </a:xfrm>
      </p:grpSpPr>
      <p:sp>
        <p:nvSpPr>
          <p:cNvPr id="984" name="Google Shape;984;p43"/>
          <p:cNvSpPr/>
          <p:nvPr/>
        </p:nvSpPr>
        <p:spPr>
          <a:xfrm>
            <a:off x="735200" y="824575"/>
            <a:ext cx="6052392" cy="3042644"/>
          </a:xfrm>
          <a:custGeom>
            <a:rect b="b" l="l" r="r" t="t"/>
            <a:pathLst>
              <a:path extrusionOk="0" h="38247" w="75733">
                <a:moveTo>
                  <a:pt x="0" y="0"/>
                </a:moveTo>
                <a:lnTo>
                  <a:pt x="0" y="38246"/>
                </a:lnTo>
                <a:lnTo>
                  <a:pt x="75733" y="38246"/>
                </a:lnTo>
                <a:lnTo>
                  <a:pt x="75733" y="0"/>
                </a:lnTo>
                <a:close/>
              </a:path>
            </a:pathLst>
          </a:custGeom>
          <a:solidFill>
            <a:srgbClr val="E9B72B">
              <a:alpha val="419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43"/>
          <p:cNvSpPr txBox="1"/>
          <p:nvPr>
            <p:ph type="ctrTitle"/>
          </p:nvPr>
        </p:nvSpPr>
        <p:spPr>
          <a:xfrm>
            <a:off x="717199" y="584694"/>
            <a:ext cx="4248900" cy="20526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986" name="Google Shape;986;p43"/>
          <p:cNvSpPr txBox="1"/>
          <p:nvPr>
            <p:ph idx="1" type="subTitle"/>
          </p:nvPr>
        </p:nvSpPr>
        <p:spPr>
          <a:xfrm>
            <a:off x="2555300" y="2637294"/>
            <a:ext cx="2410800" cy="7926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987" name="Google Shape;987;p43"/>
          <p:cNvSpPr/>
          <p:nvPr/>
        </p:nvSpPr>
        <p:spPr>
          <a:xfrm flipH="1">
            <a:off x="735243" y="548625"/>
            <a:ext cx="2770057" cy="97124"/>
          </a:xfrm>
          <a:custGeom>
            <a:rect b="b" l="l" r="r" t="t"/>
            <a:pathLst>
              <a:path extrusionOk="0" h="1676" w="50383">
                <a:moveTo>
                  <a:pt x="0" y="0"/>
                </a:moveTo>
                <a:lnTo>
                  <a:pt x="0" y="1676"/>
                </a:lnTo>
                <a:lnTo>
                  <a:pt x="50383" y="1676"/>
                </a:lnTo>
                <a:lnTo>
                  <a:pt x="5038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88" name="Shape 988"/>
        <p:cNvGrpSpPr/>
        <p:nvPr/>
      </p:nvGrpSpPr>
      <p:grpSpPr>
        <a:xfrm>
          <a:off x="0" y="0"/>
          <a:ext cx="0" cy="0"/>
          <a:chOff x="0" y="0"/>
          <a:chExt cx="0" cy="0"/>
        </a:xfrm>
      </p:grpSpPr>
      <p:sp>
        <p:nvSpPr>
          <p:cNvPr id="989" name="Google Shape;989;p44"/>
          <p:cNvSpPr/>
          <p:nvPr/>
        </p:nvSpPr>
        <p:spPr>
          <a:xfrm rot="5400000">
            <a:off x="1116949" y="-654511"/>
            <a:ext cx="4672001" cy="6451888"/>
          </a:xfrm>
          <a:custGeom>
            <a:rect b="b" l="l" r="r" t="t"/>
            <a:pathLst>
              <a:path extrusionOk="0" h="31705" w="66178">
                <a:moveTo>
                  <a:pt x="0" y="0"/>
                </a:moveTo>
                <a:lnTo>
                  <a:pt x="0" y="31705"/>
                </a:lnTo>
                <a:lnTo>
                  <a:pt x="66177" y="31705"/>
                </a:lnTo>
                <a:lnTo>
                  <a:pt x="66177" y="0"/>
                </a:lnTo>
                <a:close/>
              </a:path>
            </a:pathLst>
          </a:custGeom>
          <a:solidFill>
            <a:srgbClr val="5EA5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44"/>
          <p:cNvSpPr txBox="1"/>
          <p:nvPr>
            <p:ph type="title"/>
          </p:nvPr>
        </p:nvSpPr>
        <p:spPr>
          <a:xfrm>
            <a:off x="237375" y="2249350"/>
            <a:ext cx="64518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2"/>
              </a:buClr>
              <a:buSzPts val="3600"/>
              <a:buNone/>
              <a:defRPr sz="3600">
                <a:solidFill>
                  <a:schemeClr val="lt2"/>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991" name="Google Shape;991;p44"/>
          <p:cNvSpPr txBox="1"/>
          <p:nvPr>
            <p:ph idx="1" type="subTitle"/>
          </p:nvPr>
        </p:nvSpPr>
        <p:spPr>
          <a:xfrm>
            <a:off x="1934675" y="3055625"/>
            <a:ext cx="3057300" cy="1033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800"/>
              <a:buNone/>
              <a:defRPr>
                <a:solidFill>
                  <a:schemeClr val="lt2"/>
                </a:solidFill>
              </a:defRPr>
            </a:lvl1pPr>
            <a:lvl2pPr lvl="1" rtl="0" algn="ctr">
              <a:lnSpc>
                <a:spcPct val="100000"/>
              </a:lnSpc>
              <a:spcBef>
                <a:spcPts val="0"/>
              </a:spcBef>
              <a:spcAft>
                <a:spcPts val="0"/>
              </a:spcAft>
              <a:buClr>
                <a:schemeClr val="lt2"/>
              </a:buClr>
              <a:buSzPts val="2800"/>
              <a:buNone/>
              <a:defRPr sz="2800">
                <a:solidFill>
                  <a:schemeClr val="lt2"/>
                </a:solidFill>
              </a:defRPr>
            </a:lvl2pPr>
            <a:lvl3pPr lvl="2" rtl="0" algn="ctr">
              <a:lnSpc>
                <a:spcPct val="100000"/>
              </a:lnSpc>
              <a:spcBef>
                <a:spcPts val="0"/>
              </a:spcBef>
              <a:spcAft>
                <a:spcPts val="0"/>
              </a:spcAft>
              <a:buClr>
                <a:schemeClr val="lt2"/>
              </a:buClr>
              <a:buSzPts val="2800"/>
              <a:buNone/>
              <a:defRPr sz="2800">
                <a:solidFill>
                  <a:schemeClr val="lt2"/>
                </a:solidFill>
              </a:defRPr>
            </a:lvl3pPr>
            <a:lvl4pPr lvl="3" rtl="0" algn="ctr">
              <a:lnSpc>
                <a:spcPct val="100000"/>
              </a:lnSpc>
              <a:spcBef>
                <a:spcPts val="0"/>
              </a:spcBef>
              <a:spcAft>
                <a:spcPts val="0"/>
              </a:spcAft>
              <a:buClr>
                <a:schemeClr val="lt2"/>
              </a:buClr>
              <a:buSzPts val="2800"/>
              <a:buNone/>
              <a:defRPr sz="2800">
                <a:solidFill>
                  <a:schemeClr val="lt2"/>
                </a:solidFill>
              </a:defRPr>
            </a:lvl4pPr>
            <a:lvl5pPr lvl="4" rtl="0" algn="ctr">
              <a:lnSpc>
                <a:spcPct val="100000"/>
              </a:lnSpc>
              <a:spcBef>
                <a:spcPts val="0"/>
              </a:spcBef>
              <a:spcAft>
                <a:spcPts val="0"/>
              </a:spcAft>
              <a:buClr>
                <a:schemeClr val="lt2"/>
              </a:buClr>
              <a:buSzPts val="2800"/>
              <a:buNone/>
              <a:defRPr sz="2800">
                <a:solidFill>
                  <a:schemeClr val="lt2"/>
                </a:solidFill>
              </a:defRPr>
            </a:lvl5pPr>
            <a:lvl6pPr lvl="5" rtl="0" algn="ctr">
              <a:lnSpc>
                <a:spcPct val="100000"/>
              </a:lnSpc>
              <a:spcBef>
                <a:spcPts val="0"/>
              </a:spcBef>
              <a:spcAft>
                <a:spcPts val="0"/>
              </a:spcAft>
              <a:buClr>
                <a:schemeClr val="lt2"/>
              </a:buClr>
              <a:buSzPts val="2800"/>
              <a:buNone/>
              <a:defRPr sz="2800">
                <a:solidFill>
                  <a:schemeClr val="lt2"/>
                </a:solidFill>
              </a:defRPr>
            </a:lvl6pPr>
            <a:lvl7pPr lvl="6" rtl="0" algn="ctr">
              <a:lnSpc>
                <a:spcPct val="100000"/>
              </a:lnSpc>
              <a:spcBef>
                <a:spcPts val="0"/>
              </a:spcBef>
              <a:spcAft>
                <a:spcPts val="0"/>
              </a:spcAft>
              <a:buClr>
                <a:schemeClr val="lt2"/>
              </a:buClr>
              <a:buSzPts val="2800"/>
              <a:buNone/>
              <a:defRPr sz="2800">
                <a:solidFill>
                  <a:schemeClr val="lt2"/>
                </a:solidFill>
              </a:defRPr>
            </a:lvl7pPr>
            <a:lvl8pPr lvl="7" rtl="0" algn="ctr">
              <a:lnSpc>
                <a:spcPct val="100000"/>
              </a:lnSpc>
              <a:spcBef>
                <a:spcPts val="0"/>
              </a:spcBef>
              <a:spcAft>
                <a:spcPts val="0"/>
              </a:spcAft>
              <a:buClr>
                <a:schemeClr val="lt2"/>
              </a:buClr>
              <a:buSzPts val="2800"/>
              <a:buNone/>
              <a:defRPr sz="2800">
                <a:solidFill>
                  <a:schemeClr val="lt2"/>
                </a:solidFill>
              </a:defRPr>
            </a:lvl8pPr>
            <a:lvl9pPr lvl="8" rtl="0" algn="ctr">
              <a:lnSpc>
                <a:spcPct val="100000"/>
              </a:lnSpc>
              <a:spcBef>
                <a:spcPts val="0"/>
              </a:spcBef>
              <a:spcAft>
                <a:spcPts val="0"/>
              </a:spcAft>
              <a:buClr>
                <a:schemeClr val="lt2"/>
              </a:buClr>
              <a:buSzPts val="2800"/>
              <a:buNone/>
              <a:defRPr sz="2800">
                <a:solidFill>
                  <a:schemeClr val="lt2"/>
                </a:solidFill>
              </a:defRPr>
            </a:lvl9pPr>
          </a:lstStyle>
          <a:p/>
        </p:txBody>
      </p:sp>
      <p:sp>
        <p:nvSpPr>
          <p:cNvPr id="992" name="Google Shape;992;p44"/>
          <p:cNvSpPr txBox="1"/>
          <p:nvPr>
            <p:ph hasCustomPrompt="1" idx="2" type="title"/>
          </p:nvPr>
        </p:nvSpPr>
        <p:spPr>
          <a:xfrm>
            <a:off x="2522225" y="1206475"/>
            <a:ext cx="1882200" cy="758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
        <p:nvSpPr>
          <p:cNvPr id="993" name="Google Shape;993;p44"/>
          <p:cNvSpPr/>
          <p:nvPr/>
        </p:nvSpPr>
        <p:spPr>
          <a:xfrm rot="5400000">
            <a:off x="6134818" y="2661857"/>
            <a:ext cx="2994111" cy="1497020"/>
          </a:xfrm>
          <a:custGeom>
            <a:rect b="b" l="l" r="r" t="t"/>
            <a:pathLst>
              <a:path extrusionOk="0" h="21205" w="42411">
                <a:moveTo>
                  <a:pt x="21205" y="1"/>
                </a:moveTo>
                <a:cubicBezTo>
                  <a:pt x="9494" y="1"/>
                  <a:pt x="0" y="9494"/>
                  <a:pt x="0" y="21205"/>
                </a:cubicBezTo>
                <a:lnTo>
                  <a:pt x="42410" y="21205"/>
                </a:lnTo>
                <a:cubicBezTo>
                  <a:pt x="42410" y="9492"/>
                  <a:pt x="32917" y="1"/>
                  <a:pt x="21205"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44"/>
          <p:cNvSpPr/>
          <p:nvPr/>
        </p:nvSpPr>
        <p:spPr>
          <a:xfrm rot="5400000">
            <a:off x="7855700" y="1498978"/>
            <a:ext cx="1049502" cy="1049502"/>
          </a:xfrm>
          <a:custGeom>
            <a:rect b="b" l="l" r="r" t="t"/>
            <a:pathLst>
              <a:path extrusionOk="0" h="14866" w="14866">
                <a:moveTo>
                  <a:pt x="7433" y="3197"/>
                </a:moveTo>
                <a:cubicBezTo>
                  <a:pt x="9768" y="3197"/>
                  <a:pt x="11669" y="5098"/>
                  <a:pt x="11669" y="7433"/>
                </a:cubicBezTo>
                <a:cubicBezTo>
                  <a:pt x="11669" y="9768"/>
                  <a:pt x="9768" y="11669"/>
                  <a:pt x="7433" y="11669"/>
                </a:cubicBezTo>
                <a:cubicBezTo>
                  <a:pt x="5098" y="11669"/>
                  <a:pt x="3197" y="9768"/>
                  <a:pt x="3197" y="7433"/>
                </a:cubicBezTo>
                <a:cubicBezTo>
                  <a:pt x="3197" y="5096"/>
                  <a:pt x="5098" y="3197"/>
                  <a:pt x="7433" y="3197"/>
                </a:cubicBezTo>
                <a:close/>
                <a:moveTo>
                  <a:pt x="7433" y="1"/>
                </a:moveTo>
                <a:cubicBezTo>
                  <a:pt x="3334" y="1"/>
                  <a:pt x="1" y="3336"/>
                  <a:pt x="1" y="7433"/>
                </a:cubicBezTo>
                <a:cubicBezTo>
                  <a:pt x="1" y="11532"/>
                  <a:pt x="3334" y="14865"/>
                  <a:pt x="7433" y="14865"/>
                </a:cubicBezTo>
                <a:cubicBezTo>
                  <a:pt x="11531" y="14865"/>
                  <a:pt x="14865" y="11532"/>
                  <a:pt x="14865" y="7433"/>
                </a:cubicBezTo>
                <a:cubicBezTo>
                  <a:pt x="14865" y="3336"/>
                  <a:pt x="11532" y="1"/>
                  <a:pt x="7433" y="1"/>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44"/>
          <p:cNvSpPr/>
          <p:nvPr/>
        </p:nvSpPr>
        <p:spPr>
          <a:xfrm rot="5400000">
            <a:off x="7692443" y="-573581"/>
            <a:ext cx="403747" cy="2021771"/>
          </a:xfrm>
          <a:custGeom>
            <a:rect b="b" l="l" r="r" t="t"/>
            <a:pathLst>
              <a:path extrusionOk="0" h="28638" w="5719">
                <a:moveTo>
                  <a:pt x="3916" y="1"/>
                </a:moveTo>
                <a:lnTo>
                  <a:pt x="0" y="5127"/>
                </a:lnTo>
                <a:lnTo>
                  <a:pt x="3510" y="9721"/>
                </a:lnTo>
                <a:lnTo>
                  <a:pt x="0" y="14316"/>
                </a:lnTo>
                <a:lnTo>
                  <a:pt x="3510" y="18911"/>
                </a:lnTo>
                <a:lnTo>
                  <a:pt x="0" y="23508"/>
                </a:lnTo>
                <a:lnTo>
                  <a:pt x="3916" y="28637"/>
                </a:lnTo>
                <a:lnTo>
                  <a:pt x="5312" y="27573"/>
                </a:lnTo>
                <a:lnTo>
                  <a:pt x="2208" y="23508"/>
                </a:lnTo>
                <a:lnTo>
                  <a:pt x="5718" y="18910"/>
                </a:lnTo>
                <a:lnTo>
                  <a:pt x="2208" y="14316"/>
                </a:lnTo>
                <a:lnTo>
                  <a:pt x="5718" y="9721"/>
                </a:lnTo>
                <a:lnTo>
                  <a:pt x="2208" y="5127"/>
                </a:lnTo>
                <a:lnTo>
                  <a:pt x="5311" y="1067"/>
                </a:lnTo>
                <a:lnTo>
                  <a:pt x="3916" y="1"/>
                </a:lnTo>
                <a:close/>
              </a:path>
            </a:pathLst>
          </a:custGeom>
          <a:solidFill>
            <a:srgbClr val="E9B7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44"/>
          <p:cNvSpPr/>
          <p:nvPr/>
        </p:nvSpPr>
        <p:spPr>
          <a:xfrm rot="5400000">
            <a:off x="7692408" y="-184980"/>
            <a:ext cx="403818" cy="2021771"/>
          </a:xfrm>
          <a:custGeom>
            <a:rect b="b" l="l" r="r" t="t"/>
            <a:pathLst>
              <a:path extrusionOk="0" h="28638" w="5720">
                <a:moveTo>
                  <a:pt x="3919" y="1"/>
                </a:moveTo>
                <a:lnTo>
                  <a:pt x="1" y="5127"/>
                </a:lnTo>
                <a:lnTo>
                  <a:pt x="3512" y="9721"/>
                </a:lnTo>
                <a:lnTo>
                  <a:pt x="2" y="14316"/>
                </a:lnTo>
                <a:lnTo>
                  <a:pt x="3512" y="18911"/>
                </a:lnTo>
                <a:lnTo>
                  <a:pt x="2" y="23508"/>
                </a:lnTo>
                <a:lnTo>
                  <a:pt x="3919" y="28637"/>
                </a:lnTo>
                <a:lnTo>
                  <a:pt x="5313" y="27573"/>
                </a:lnTo>
                <a:lnTo>
                  <a:pt x="2209" y="23508"/>
                </a:lnTo>
                <a:lnTo>
                  <a:pt x="5719" y="18910"/>
                </a:lnTo>
                <a:lnTo>
                  <a:pt x="2209" y="14316"/>
                </a:lnTo>
                <a:lnTo>
                  <a:pt x="5719" y="9721"/>
                </a:lnTo>
                <a:lnTo>
                  <a:pt x="2211" y="5127"/>
                </a:lnTo>
                <a:lnTo>
                  <a:pt x="5313" y="1067"/>
                </a:lnTo>
                <a:lnTo>
                  <a:pt x="3919" y="1"/>
                </a:lnTo>
                <a:close/>
              </a:path>
            </a:pathLst>
          </a:custGeom>
          <a:solidFill>
            <a:srgbClr val="E9B7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44"/>
          <p:cNvSpPr/>
          <p:nvPr/>
        </p:nvSpPr>
        <p:spPr>
          <a:xfrm rot="5400000">
            <a:off x="6267706" y="2258782"/>
            <a:ext cx="2649687" cy="2648889"/>
          </a:xfrm>
          <a:custGeom>
            <a:rect b="b" l="l" r="r" t="t"/>
            <a:pathLst>
              <a:path extrusionOk="0" h="37521" w="37523">
                <a:moveTo>
                  <a:pt x="1" y="0"/>
                </a:moveTo>
                <a:lnTo>
                  <a:pt x="37522" y="37520"/>
                </a:lnTo>
                <a:lnTo>
                  <a:pt x="37522" y="0"/>
                </a:lnTo>
                <a:close/>
              </a:path>
            </a:pathLst>
          </a:custGeom>
          <a:solidFill>
            <a:srgbClr val="E9B7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44"/>
          <p:cNvSpPr/>
          <p:nvPr/>
        </p:nvSpPr>
        <p:spPr>
          <a:xfrm rot="5400000">
            <a:off x="816210" y="-522471"/>
            <a:ext cx="181224" cy="2142069"/>
          </a:xfrm>
          <a:custGeom>
            <a:rect b="b" l="l" r="r" t="t"/>
            <a:pathLst>
              <a:path extrusionOk="0" h="30342" w="2567">
                <a:moveTo>
                  <a:pt x="1" y="0"/>
                </a:moveTo>
                <a:lnTo>
                  <a:pt x="1" y="30342"/>
                </a:lnTo>
                <a:lnTo>
                  <a:pt x="2567" y="30342"/>
                </a:lnTo>
                <a:lnTo>
                  <a:pt x="2567" y="0"/>
                </a:ln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99" name="Shape 999"/>
        <p:cNvGrpSpPr/>
        <p:nvPr/>
      </p:nvGrpSpPr>
      <p:grpSpPr>
        <a:xfrm>
          <a:off x="0" y="0"/>
          <a:ext cx="0" cy="0"/>
          <a:chOff x="0" y="0"/>
          <a:chExt cx="0" cy="0"/>
        </a:xfrm>
      </p:grpSpPr>
      <p:sp>
        <p:nvSpPr>
          <p:cNvPr id="1000" name="Google Shape;1000;p45"/>
          <p:cNvSpPr txBox="1"/>
          <p:nvPr>
            <p:ph idx="1" type="body"/>
          </p:nvPr>
        </p:nvSpPr>
        <p:spPr>
          <a:xfrm>
            <a:off x="711150" y="1302050"/>
            <a:ext cx="7721700" cy="29178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grpSp>
        <p:nvGrpSpPr>
          <p:cNvPr id="1001" name="Google Shape;1001;p45"/>
          <p:cNvGrpSpPr/>
          <p:nvPr/>
        </p:nvGrpSpPr>
        <p:grpSpPr>
          <a:xfrm>
            <a:off x="91798" y="53625"/>
            <a:ext cx="276427" cy="1135052"/>
            <a:chOff x="674223" y="0"/>
            <a:chExt cx="276427" cy="1135052"/>
          </a:xfrm>
        </p:grpSpPr>
        <p:sp>
          <p:nvSpPr>
            <p:cNvPr id="1002" name="Google Shape;1002;p45"/>
            <p:cNvSpPr/>
            <p:nvPr/>
          </p:nvSpPr>
          <p:spPr>
            <a:xfrm rot="5400000">
              <a:off x="874598" y="1462"/>
              <a:ext cx="77514" cy="74591"/>
            </a:xfrm>
            <a:custGeom>
              <a:rect b="b" l="l" r="r" t="t"/>
              <a:pathLst>
                <a:path extrusionOk="0" h="2194" w="2280">
                  <a:moveTo>
                    <a:pt x="1184" y="0"/>
                  </a:moveTo>
                  <a:cubicBezTo>
                    <a:pt x="740" y="0"/>
                    <a:pt x="341" y="268"/>
                    <a:pt x="170" y="678"/>
                  </a:cubicBezTo>
                  <a:cubicBezTo>
                    <a:pt x="1" y="1087"/>
                    <a:pt x="95" y="1559"/>
                    <a:pt x="408" y="1873"/>
                  </a:cubicBezTo>
                  <a:cubicBezTo>
                    <a:pt x="618" y="2083"/>
                    <a:pt x="898" y="2194"/>
                    <a:pt x="1183" y="2194"/>
                  </a:cubicBezTo>
                  <a:cubicBezTo>
                    <a:pt x="1325" y="2194"/>
                    <a:pt x="1468" y="2166"/>
                    <a:pt x="1604" y="2110"/>
                  </a:cubicBezTo>
                  <a:cubicBezTo>
                    <a:pt x="2013" y="1941"/>
                    <a:pt x="2280" y="1540"/>
                    <a:pt x="2280" y="1097"/>
                  </a:cubicBezTo>
                  <a:cubicBezTo>
                    <a:pt x="2280" y="491"/>
                    <a:pt x="1789" y="0"/>
                    <a:pt x="1184"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45"/>
            <p:cNvSpPr/>
            <p:nvPr/>
          </p:nvSpPr>
          <p:spPr>
            <a:xfrm rot="5400000">
              <a:off x="874581" y="265124"/>
              <a:ext cx="77548" cy="74591"/>
            </a:xfrm>
            <a:custGeom>
              <a:rect b="b" l="l" r="r" t="t"/>
              <a:pathLst>
                <a:path extrusionOk="0" h="2194" w="2281">
                  <a:moveTo>
                    <a:pt x="1184" y="0"/>
                  </a:moveTo>
                  <a:cubicBezTo>
                    <a:pt x="741" y="0"/>
                    <a:pt x="340" y="268"/>
                    <a:pt x="171" y="678"/>
                  </a:cubicBezTo>
                  <a:cubicBezTo>
                    <a:pt x="0" y="1087"/>
                    <a:pt x="94" y="1559"/>
                    <a:pt x="408" y="1873"/>
                  </a:cubicBezTo>
                  <a:cubicBezTo>
                    <a:pt x="618" y="2083"/>
                    <a:pt x="898" y="2194"/>
                    <a:pt x="1183" y="2194"/>
                  </a:cubicBezTo>
                  <a:cubicBezTo>
                    <a:pt x="1325" y="2194"/>
                    <a:pt x="1468" y="2166"/>
                    <a:pt x="1603" y="2110"/>
                  </a:cubicBezTo>
                  <a:cubicBezTo>
                    <a:pt x="2013" y="1941"/>
                    <a:pt x="2281" y="1540"/>
                    <a:pt x="2279" y="1097"/>
                  </a:cubicBezTo>
                  <a:cubicBezTo>
                    <a:pt x="2279" y="492"/>
                    <a:pt x="1789" y="0"/>
                    <a:pt x="1184"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45"/>
            <p:cNvSpPr/>
            <p:nvPr/>
          </p:nvSpPr>
          <p:spPr>
            <a:xfrm rot="5400000">
              <a:off x="874598" y="528786"/>
              <a:ext cx="77514" cy="74591"/>
            </a:xfrm>
            <a:custGeom>
              <a:rect b="b" l="l" r="r" t="t"/>
              <a:pathLst>
                <a:path extrusionOk="0" h="2194" w="2280">
                  <a:moveTo>
                    <a:pt x="1183" y="0"/>
                  </a:moveTo>
                  <a:cubicBezTo>
                    <a:pt x="739" y="0"/>
                    <a:pt x="339" y="268"/>
                    <a:pt x="170" y="678"/>
                  </a:cubicBezTo>
                  <a:cubicBezTo>
                    <a:pt x="0" y="1087"/>
                    <a:pt x="93" y="1559"/>
                    <a:pt x="407" y="1873"/>
                  </a:cubicBezTo>
                  <a:cubicBezTo>
                    <a:pt x="616" y="2083"/>
                    <a:pt x="897" y="2194"/>
                    <a:pt x="1182" y="2194"/>
                  </a:cubicBezTo>
                  <a:cubicBezTo>
                    <a:pt x="1324" y="2194"/>
                    <a:pt x="1466" y="2166"/>
                    <a:pt x="1602" y="2110"/>
                  </a:cubicBezTo>
                  <a:cubicBezTo>
                    <a:pt x="2011" y="1941"/>
                    <a:pt x="2279" y="1540"/>
                    <a:pt x="2279" y="1097"/>
                  </a:cubicBezTo>
                  <a:cubicBezTo>
                    <a:pt x="2279" y="492"/>
                    <a:pt x="1788" y="0"/>
                    <a:pt x="118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45"/>
            <p:cNvSpPr/>
            <p:nvPr/>
          </p:nvSpPr>
          <p:spPr>
            <a:xfrm rot="5400000">
              <a:off x="874581" y="792414"/>
              <a:ext cx="77548" cy="74591"/>
            </a:xfrm>
            <a:custGeom>
              <a:rect b="b" l="l" r="r" t="t"/>
              <a:pathLst>
                <a:path extrusionOk="0" h="2194" w="2281">
                  <a:moveTo>
                    <a:pt x="1183" y="0"/>
                  </a:moveTo>
                  <a:cubicBezTo>
                    <a:pt x="740" y="0"/>
                    <a:pt x="341" y="268"/>
                    <a:pt x="170" y="678"/>
                  </a:cubicBezTo>
                  <a:cubicBezTo>
                    <a:pt x="1" y="1087"/>
                    <a:pt x="95" y="1559"/>
                    <a:pt x="409" y="1873"/>
                  </a:cubicBezTo>
                  <a:cubicBezTo>
                    <a:pt x="618" y="2083"/>
                    <a:pt x="898" y="2194"/>
                    <a:pt x="1183" y="2194"/>
                  </a:cubicBezTo>
                  <a:cubicBezTo>
                    <a:pt x="1324" y="2194"/>
                    <a:pt x="1467" y="2166"/>
                    <a:pt x="1603" y="2110"/>
                  </a:cubicBezTo>
                  <a:cubicBezTo>
                    <a:pt x="2014" y="1941"/>
                    <a:pt x="2280" y="1540"/>
                    <a:pt x="2280" y="1097"/>
                  </a:cubicBezTo>
                  <a:cubicBezTo>
                    <a:pt x="2280" y="492"/>
                    <a:pt x="1790" y="0"/>
                    <a:pt x="118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45"/>
            <p:cNvSpPr/>
            <p:nvPr/>
          </p:nvSpPr>
          <p:spPr>
            <a:xfrm rot="5400000">
              <a:off x="874581" y="1058982"/>
              <a:ext cx="77514" cy="74625"/>
            </a:xfrm>
            <a:custGeom>
              <a:rect b="b" l="l" r="r" t="t"/>
              <a:pathLst>
                <a:path extrusionOk="0" h="2195" w="2280">
                  <a:moveTo>
                    <a:pt x="1097" y="1"/>
                  </a:moveTo>
                  <a:cubicBezTo>
                    <a:pt x="956" y="1"/>
                    <a:pt x="813" y="28"/>
                    <a:pt x="678" y="84"/>
                  </a:cubicBezTo>
                  <a:cubicBezTo>
                    <a:pt x="267" y="254"/>
                    <a:pt x="0" y="654"/>
                    <a:pt x="0" y="1097"/>
                  </a:cubicBezTo>
                  <a:cubicBezTo>
                    <a:pt x="0" y="1702"/>
                    <a:pt x="491" y="2194"/>
                    <a:pt x="1097" y="2194"/>
                  </a:cubicBezTo>
                  <a:cubicBezTo>
                    <a:pt x="1540" y="2194"/>
                    <a:pt x="1941" y="1926"/>
                    <a:pt x="2110" y="1517"/>
                  </a:cubicBezTo>
                  <a:cubicBezTo>
                    <a:pt x="2280" y="1107"/>
                    <a:pt x="2185" y="635"/>
                    <a:pt x="1872" y="321"/>
                  </a:cubicBezTo>
                  <a:cubicBezTo>
                    <a:pt x="1662" y="112"/>
                    <a:pt x="138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45"/>
            <p:cNvSpPr/>
            <p:nvPr/>
          </p:nvSpPr>
          <p:spPr>
            <a:xfrm rot="5400000">
              <a:off x="674257" y="2924"/>
              <a:ext cx="74557" cy="74625"/>
            </a:xfrm>
            <a:custGeom>
              <a:rect b="b" l="l" r="r" t="t"/>
              <a:pathLst>
                <a:path extrusionOk="0" h="2195" w="2193">
                  <a:moveTo>
                    <a:pt x="1096" y="1"/>
                  </a:moveTo>
                  <a:cubicBezTo>
                    <a:pt x="491" y="1"/>
                    <a:pt x="0" y="492"/>
                    <a:pt x="0" y="1098"/>
                  </a:cubicBezTo>
                  <a:cubicBezTo>
                    <a:pt x="0" y="1703"/>
                    <a:pt x="491" y="2194"/>
                    <a:pt x="1096" y="2194"/>
                  </a:cubicBezTo>
                  <a:cubicBezTo>
                    <a:pt x="1702" y="2194"/>
                    <a:pt x="2193" y="1703"/>
                    <a:pt x="2193" y="1098"/>
                  </a:cubicBezTo>
                  <a:cubicBezTo>
                    <a:pt x="2193" y="492"/>
                    <a:pt x="1702" y="1"/>
                    <a:pt x="1096"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45"/>
            <p:cNvSpPr/>
            <p:nvPr/>
          </p:nvSpPr>
          <p:spPr>
            <a:xfrm rot="5400000">
              <a:off x="674257" y="266569"/>
              <a:ext cx="74557" cy="74625"/>
            </a:xfrm>
            <a:custGeom>
              <a:rect b="b" l="l" r="r" t="t"/>
              <a:pathLst>
                <a:path extrusionOk="0" h="2195" w="2193">
                  <a:moveTo>
                    <a:pt x="1097" y="1"/>
                  </a:moveTo>
                  <a:cubicBezTo>
                    <a:pt x="492" y="1"/>
                    <a:pt x="0" y="492"/>
                    <a:pt x="0" y="1098"/>
                  </a:cubicBezTo>
                  <a:cubicBezTo>
                    <a:pt x="0" y="1703"/>
                    <a:pt x="492" y="2194"/>
                    <a:pt x="1097" y="2194"/>
                  </a:cubicBezTo>
                  <a:cubicBezTo>
                    <a:pt x="1702" y="2194"/>
                    <a:pt x="2192" y="1703"/>
                    <a:pt x="2192" y="1098"/>
                  </a:cubicBezTo>
                  <a:cubicBezTo>
                    <a:pt x="2192"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45"/>
            <p:cNvSpPr/>
            <p:nvPr/>
          </p:nvSpPr>
          <p:spPr>
            <a:xfrm rot="5400000">
              <a:off x="671469" y="530282"/>
              <a:ext cx="80234" cy="74591"/>
            </a:xfrm>
            <a:custGeom>
              <a:rect b="b" l="l" r="r" t="t"/>
              <a:pathLst>
                <a:path extrusionOk="0" h="2194" w="2360">
                  <a:moveTo>
                    <a:pt x="1180" y="1"/>
                  </a:moveTo>
                  <a:cubicBezTo>
                    <a:pt x="1122" y="1"/>
                    <a:pt x="1064" y="5"/>
                    <a:pt x="1005" y="15"/>
                  </a:cubicBezTo>
                  <a:cubicBezTo>
                    <a:pt x="407" y="112"/>
                    <a:pt x="1" y="676"/>
                    <a:pt x="98" y="1274"/>
                  </a:cubicBezTo>
                  <a:cubicBezTo>
                    <a:pt x="185" y="1812"/>
                    <a:pt x="650" y="2194"/>
                    <a:pt x="1178" y="2194"/>
                  </a:cubicBezTo>
                  <a:cubicBezTo>
                    <a:pt x="1236" y="2194"/>
                    <a:pt x="1296" y="2189"/>
                    <a:pt x="1355" y="2179"/>
                  </a:cubicBezTo>
                  <a:cubicBezTo>
                    <a:pt x="1953" y="2083"/>
                    <a:pt x="2359" y="1520"/>
                    <a:pt x="2262" y="922"/>
                  </a:cubicBezTo>
                  <a:cubicBezTo>
                    <a:pt x="2175" y="383"/>
                    <a:pt x="1708" y="1"/>
                    <a:pt x="118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45"/>
            <p:cNvSpPr/>
            <p:nvPr/>
          </p:nvSpPr>
          <p:spPr>
            <a:xfrm rot="5400000">
              <a:off x="672778" y="792414"/>
              <a:ext cx="77548" cy="74591"/>
            </a:xfrm>
            <a:custGeom>
              <a:rect b="b" l="l" r="r" t="t"/>
              <a:pathLst>
                <a:path extrusionOk="0" h="2194" w="2281">
                  <a:moveTo>
                    <a:pt x="1183" y="1"/>
                  </a:moveTo>
                  <a:cubicBezTo>
                    <a:pt x="740" y="1"/>
                    <a:pt x="341" y="267"/>
                    <a:pt x="170" y="678"/>
                  </a:cubicBezTo>
                  <a:cubicBezTo>
                    <a:pt x="1" y="1087"/>
                    <a:pt x="95" y="1558"/>
                    <a:pt x="409" y="1872"/>
                  </a:cubicBezTo>
                  <a:cubicBezTo>
                    <a:pt x="619" y="2082"/>
                    <a:pt x="899" y="2194"/>
                    <a:pt x="1185" y="2194"/>
                  </a:cubicBezTo>
                  <a:cubicBezTo>
                    <a:pt x="1326" y="2194"/>
                    <a:pt x="1468" y="2166"/>
                    <a:pt x="1603" y="2110"/>
                  </a:cubicBezTo>
                  <a:cubicBezTo>
                    <a:pt x="2014" y="1940"/>
                    <a:pt x="2280" y="1541"/>
                    <a:pt x="2280" y="1098"/>
                  </a:cubicBezTo>
                  <a:cubicBezTo>
                    <a:pt x="2280" y="491"/>
                    <a:pt x="1790" y="1"/>
                    <a:pt x="118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45"/>
            <p:cNvSpPr/>
            <p:nvPr/>
          </p:nvSpPr>
          <p:spPr>
            <a:xfrm rot="5400000">
              <a:off x="674257" y="1057503"/>
              <a:ext cx="74557" cy="74625"/>
            </a:xfrm>
            <a:custGeom>
              <a:rect b="b" l="l" r="r" t="t"/>
              <a:pathLst>
                <a:path extrusionOk="0" h="2195" w="2193">
                  <a:moveTo>
                    <a:pt x="1097" y="1"/>
                  </a:moveTo>
                  <a:cubicBezTo>
                    <a:pt x="492" y="1"/>
                    <a:pt x="0" y="492"/>
                    <a:pt x="0" y="1098"/>
                  </a:cubicBezTo>
                  <a:cubicBezTo>
                    <a:pt x="0" y="1703"/>
                    <a:pt x="492" y="2194"/>
                    <a:pt x="1097" y="2194"/>
                  </a:cubicBezTo>
                  <a:cubicBezTo>
                    <a:pt x="1702" y="2194"/>
                    <a:pt x="2193" y="1703"/>
                    <a:pt x="2193" y="1098"/>
                  </a:cubicBezTo>
                  <a:cubicBezTo>
                    <a:pt x="2193"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12" name="Google Shape;1012;p45"/>
          <p:cNvSpPr txBox="1"/>
          <p:nvPr>
            <p:ph type="title"/>
          </p:nvPr>
        </p:nvSpPr>
        <p:spPr>
          <a:xfrm>
            <a:off x="1191600" y="445000"/>
            <a:ext cx="6760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1013" name="Google Shape;1013;p45"/>
          <p:cNvGrpSpPr/>
          <p:nvPr/>
        </p:nvGrpSpPr>
        <p:grpSpPr>
          <a:xfrm>
            <a:off x="8808153" y="55785"/>
            <a:ext cx="494184" cy="3160979"/>
            <a:chOff x="3250475" y="-1758600"/>
            <a:chExt cx="234700" cy="1501225"/>
          </a:xfrm>
        </p:grpSpPr>
        <p:sp>
          <p:nvSpPr>
            <p:cNvPr id="1014" name="Google Shape;1014;p45"/>
            <p:cNvSpPr/>
            <p:nvPr/>
          </p:nvSpPr>
          <p:spPr>
            <a:xfrm>
              <a:off x="3250550" y="-1758600"/>
              <a:ext cx="234625" cy="234625"/>
            </a:xfrm>
            <a:custGeom>
              <a:rect b="b" l="l" r="r" t="t"/>
              <a:pathLst>
                <a:path extrusionOk="0" h="9385" w="9385">
                  <a:moveTo>
                    <a:pt x="8497" y="0"/>
                  </a:moveTo>
                  <a:lnTo>
                    <a:pt x="1" y="8497"/>
                  </a:lnTo>
                  <a:lnTo>
                    <a:pt x="888" y="9385"/>
                  </a:lnTo>
                  <a:lnTo>
                    <a:pt x="9385" y="888"/>
                  </a:lnTo>
                  <a:lnTo>
                    <a:pt x="849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45"/>
            <p:cNvSpPr/>
            <p:nvPr/>
          </p:nvSpPr>
          <p:spPr>
            <a:xfrm>
              <a:off x="3250475" y="-1653125"/>
              <a:ext cx="234675" cy="234650"/>
            </a:xfrm>
            <a:custGeom>
              <a:rect b="b" l="l" r="r" t="t"/>
              <a:pathLst>
                <a:path extrusionOk="0" h="9386" w="9387">
                  <a:moveTo>
                    <a:pt x="8497" y="1"/>
                  </a:moveTo>
                  <a:lnTo>
                    <a:pt x="1" y="8498"/>
                  </a:lnTo>
                  <a:lnTo>
                    <a:pt x="890" y="9385"/>
                  </a:lnTo>
                  <a:lnTo>
                    <a:pt x="9387" y="889"/>
                  </a:lnTo>
                  <a:lnTo>
                    <a:pt x="849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45"/>
            <p:cNvSpPr/>
            <p:nvPr/>
          </p:nvSpPr>
          <p:spPr>
            <a:xfrm>
              <a:off x="3250550" y="-1547500"/>
              <a:ext cx="234625" cy="234625"/>
            </a:xfrm>
            <a:custGeom>
              <a:rect b="b" l="l" r="r" t="t"/>
              <a:pathLst>
                <a:path extrusionOk="0" h="9385" w="9385">
                  <a:moveTo>
                    <a:pt x="8497" y="0"/>
                  </a:moveTo>
                  <a:lnTo>
                    <a:pt x="1" y="8497"/>
                  </a:lnTo>
                  <a:lnTo>
                    <a:pt x="888" y="9385"/>
                  </a:lnTo>
                  <a:lnTo>
                    <a:pt x="9385" y="888"/>
                  </a:lnTo>
                  <a:lnTo>
                    <a:pt x="849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45"/>
            <p:cNvSpPr/>
            <p:nvPr/>
          </p:nvSpPr>
          <p:spPr>
            <a:xfrm>
              <a:off x="3250475" y="-1442025"/>
              <a:ext cx="234675" cy="234650"/>
            </a:xfrm>
            <a:custGeom>
              <a:rect b="b" l="l" r="r" t="t"/>
              <a:pathLst>
                <a:path extrusionOk="0" h="9386" w="9387">
                  <a:moveTo>
                    <a:pt x="8497" y="1"/>
                  </a:moveTo>
                  <a:lnTo>
                    <a:pt x="1" y="8497"/>
                  </a:lnTo>
                  <a:lnTo>
                    <a:pt x="890" y="9385"/>
                  </a:lnTo>
                  <a:lnTo>
                    <a:pt x="9387" y="888"/>
                  </a:lnTo>
                  <a:lnTo>
                    <a:pt x="849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45"/>
            <p:cNvSpPr/>
            <p:nvPr/>
          </p:nvSpPr>
          <p:spPr>
            <a:xfrm>
              <a:off x="3250550" y="-1336425"/>
              <a:ext cx="234625" cy="234650"/>
            </a:xfrm>
            <a:custGeom>
              <a:rect b="b" l="l" r="r" t="t"/>
              <a:pathLst>
                <a:path extrusionOk="0" h="9386" w="9385">
                  <a:moveTo>
                    <a:pt x="8497" y="1"/>
                  </a:moveTo>
                  <a:lnTo>
                    <a:pt x="1" y="8497"/>
                  </a:lnTo>
                  <a:lnTo>
                    <a:pt x="888" y="9385"/>
                  </a:lnTo>
                  <a:lnTo>
                    <a:pt x="9385" y="889"/>
                  </a:lnTo>
                  <a:lnTo>
                    <a:pt x="849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45"/>
            <p:cNvSpPr/>
            <p:nvPr/>
          </p:nvSpPr>
          <p:spPr>
            <a:xfrm>
              <a:off x="3250550" y="-1230850"/>
              <a:ext cx="234625" cy="234625"/>
            </a:xfrm>
            <a:custGeom>
              <a:rect b="b" l="l" r="r" t="t"/>
              <a:pathLst>
                <a:path extrusionOk="0" h="9385" w="9385">
                  <a:moveTo>
                    <a:pt x="8497" y="0"/>
                  </a:moveTo>
                  <a:lnTo>
                    <a:pt x="1" y="8496"/>
                  </a:lnTo>
                  <a:lnTo>
                    <a:pt x="888" y="9385"/>
                  </a:lnTo>
                  <a:lnTo>
                    <a:pt x="9385" y="888"/>
                  </a:lnTo>
                  <a:lnTo>
                    <a:pt x="849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45"/>
            <p:cNvSpPr/>
            <p:nvPr/>
          </p:nvSpPr>
          <p:spPr>
            <a:xfrm>
              <a:off x="3250525" y="-1125400"/>
              <a:ext cx="234625" cy="234675"/>
            </a:xfrm>
            <a:custGeom>
              <a:rect b="b" l="l" r="r" t="t"/>
              <a:pathLst>
                <a:path extrusionOk="0" h="9387" w="9385">
                  <a:moveTo>
                    <a:pt x="8497" y="0"/>
                  </a:moveTo>
                  <a:lnTo>
                    <a:pt x="0" y="8497"/>
                  </a:lnTo>
                  <a:lnTo>
                    <a:pt x="888" y="9386"/>
                  </a:lnTo>
                  <a:lnTo>
                    <a:pt x="9385" y="890"/>
                  </a:lnTo>
                  <a:lnTo>
                    <a:pt x="849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45"/>
            <p:cNvSpPr/>
            <p:nvPr/>
          </p:nvSpPr>
          <p:spPr>
            <a:xfrm>
              <a:off x="3250550" y="-1019775"/>
              <a:ext cx="234625" cy="234650"/>
            </a:xfrm>
            <a:custGeom>
              <a:rect b="b" l="l" r="r" t="t"/>
              <a:pathLst>
                <a:path extrusionOk="0" h="9386" w="9385">
                  <a:moveTo>
                    <a:pt x="8497" y="1"/>
                  </a:moveTo>
                  <a:lnTo>
                    <a:pt x="1" y="8496"/>
                  </a:lnTo>
                  <a:lnTo>
                    <a:pt x="888" y="9385"/>
                  </a:lnTo>
                  <a:lnTo>
                    <a:pt x="9385" y="889"/>
                  </a:lnTo>
                  <a:lnTo>
                    <a:pt x="849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45"/>
            <p:cNvSpPr/>
            <p:nvPr/>
          </p:nvSpPr>
          <p:spPr>
            <a:xfrm>
              <a:off x="3250525" y="-914300"/>
              <a:ext cx="234625" cy="234675"/>
            </a:xfrm>
            <a:custGeom>
              <a:rect b="b" l="l" r="r" t="t"/>
              <a:pathLst>
                <a:path extrusionOk="0" h="9387" w="9385">
                  <a:moveTo>
                    <a:pt x="8497" y="0"/>
                  </a:moveTo>
                  <a:lnTo>
                    <a:pt x="0" y="8497"/>
                  </a:lnTo>
                  <a:lnTo>
                    <a:pt x="888" y="9386"/>
                  </a:lnTo>
                  <a:lnTo>
                    <a:pt x="9385" y="889"/>
                  </a:lnTo>
                  <a:lnTo>
                    <a:pt x="849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45"/>
            <p:cNvSpPr/>
            <p:nvPr/>
          </p:nvSpPr>
          <p:spPr>
            <a:xfrm>
              <a:off x="3250550" y="-808675"/>
              <a:ext cx="234625" cy="234650"/>
            </a:xfrm>
            <a:custGeom>
              <a:rect b="b" l="l" r="r" t="t"/>
              <a:pathLst>
                <a:path extrusionOk="0" h="9386" w="9385">
                  <a:moveTo>
                    <a:pt x="8497" y="1"/>
                  </a:moveTo>
                  <a:lnTo>
                    <a:pt x="1" y="8497"/>
                  </a:lnTo>
                  <a:lnTo>
                    <a:pt x="888" y="9385"/>
                  </a:lnTo>
                  <a:lnTo>
                    <a:pt x="9385" y="888"/>
                  </a:lnTo>
                  <a:lnTo>
                    <a:pt x="849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45"/>
            <p:cNvSpPr/>
            <p:nvPr/>
          </p:nvSpPr>
          <p:spPr>
            <a:xfrm>
              <a:off x="3250525" y="-703225"/>
              <a:ext cx="234625" cy="234675"/>
            </a:xfrm>
            <a:custGeom>
              <a:rect b="b" l="l" r="r" t="t"/>
              <a:pathLst>
                <a:path extrusionOk="0" h="9387" w="9385">
                  <a:moveTo>
                    <a:pt x="8497" y="1"/>
                  </a:moveTo>
                  <a:lnTo>
                    <a:pt x="0" y="8497"/>
                  </a:lnTo>
                  <a:lnTo>
                    <a:pt x="889" y="9387"/>
                  </a:lnTo>
                  <a:lnTo>
                    <a:pt x="9385" y="890"/>
                  </a:lnTo>
                  <a:lnTo>
                    <a:pt x="849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45"/>
            <p:cNvSpPr/>
            <p:nvPr/>
          </p:nvSpPr>
          <p:spPr>
            <a:xfrm>
              <a:off x="3250550" y="-597575"/>
              <a:ext cx="234625" cy="234625"/>
            </a:xfrm>
            <a:custGeom>
              <a:rect b="b" l="l" r="r" t="t"/>
              <a:pathLst>
                <a:path extrusionOk="0" h="9385" w="9385">
                  <a:moveTo>
                    <a:pt x="8497" y="0"/>
                  </a:moveTo>
                  <a:lnTo>
                    <a:pt x="1" y="8497"/>
                  </a:lnTo>
                  <a:lnTo>
                    <a:pt x="888" y="9385"/>
                  </a:lnTo>
                  <a:lnTo>
                    <a:pt x="9385" y="888"/>
                  </a:lnTo>
                  <a:lnTo>
                    <a:pt x="849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45"/>
            <p:cNvSpPr/>
            <p:nvPr/>
          </p:nvSpPr>
          <p:spPr>
            <a:xfrm>
              <a:off x="3250550" y="-492050"/>
              <a:ext cx="234625" cy="234675"/>
            </a:xfrm>
            <a:custGeom>
              <a:rect b="b" l="l" r="r" t="t"/>
              <a:pathLst>
                <a:path extrusionOk="0" h="9387" w="9385">
                  <a:moveTo>
                    <a:pt x="8497" y="0"/>
                  </a:moveTo>
                  <a:lnTo>
                    <a:pt x="1" y="8497"/>
                  </a:lnTo>
                  <a:lnTo>
                    <a:pt x="888" y="9386"/>
                  </a:lnTo>
                  <a:lnTo>
                    <a:pt x="9385" y="890"/>
                  </a:lnTo>
                  <a:lnTo>
                    <a:pt x="849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027" name="Shape 1027"/>
        <p:cNvGrpSpPr/>
        <p:nvPr/>
      </p:nvGrpSpPr>
      <p:grpSpPr>
        <a:xfrm>
          <a:off x="0" y="0"/>
          <a:ext cx="0" cy="0"/>
          <a:chOff x="0" y="0"/>
          <a:chExt cx="0" cy="0"/>
        </a:xfrm>
      </p:grpSpPr>
      <p:sp>
        <p:nvSpPr>
          <p:cNvPr id="1028" name="Google Shape;1028;p46"/>
          <p:cNvSpPr txBox="1"/>
          <p:nvPr>
            <p:ph idx="1" type="body"/>
          </p:nvPr>
        </p:nvSpPr>
        <p:spPr>
          <a:xfrm>
            <a:off x="714986" y="1508825"/>
            <a:ext cx="3621300" cy="30600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029" name="Google Shape;1029;p46"/>
          <p:cNvSpPr txBox="1"/>
          <p:nvPr>
            <p:ph idx="2" type="body"/>
          </p:nvPr>
        </p:nvSpPr>
        <p:spPr>
          <a:xfrm>
            <a:off x="4807714" y="1508825"/>
            <a:ext cx="3621300" cy="30600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grpSp>
        <p:nvGrpSpPr>
          <p:cNvPr id="1030" name="Google Shape;1030;p46"/>
          <p:cNvGrpSpPr/>
          <p:nvPr/>
        </p:nvGrpSpPr>
        <p:grpSpPr>
          <a:xfrm>
            <a:off x="750423" y="0"/>
            <a:ext cx="276427" cy="1135052"/>
            <a:chOff x="674223" y="0"/>
            <a:chExt cx="276427" cy="1135052"/>
          </a:xfrm>
        </p:grpSpPr>
        <p:sp>
          <p:nvSpPr>
            <p:cNvPr id="1031" name="Google Shape;1031;p46"/>
            <p:cNvSpPr/>
            <p:nvPr/>
          </p:nvSpPr>
          <p:spPr>
            <a:xfrm rot="5400000">
              <a:off x="874598" y="1462"/>
              <a:ext cx="77514" cy="74591"/>
            </a:xfrm>
            <a:custGeom>
              <a:rect b="b" l="l" r="r" t="t"/>
              <a:pathLst>
                <a:path extrusionOk="0" h="2194" w="2280">
                  <a:moveTo>
                    <a:pt x="1184" y="0"/>
                  </a:moveTo>
                  <a:cubicBezTo>
                    <a:pt x="740" y="0"/>
                    <a:pt x="341" y="268"/>
                    <a:pt x="170" y="678"/>
                  </a:cubicBezTo>
                  <a:cubicBezTo>
                    <a:pt x="1" y="1087"/>
                    <a:pt x="95" y="1559"/>
                    <a:pt x="408" y="1873"/>
                  </a:cubicBezTo>
                  <a:cubicBezTo>
                    <a:pt x="618" y="2083"/>
                    <a:pt x="898" y="2194"/>
                    <a:pt x="1183" y="2194"/>
                  </a:cubicBezTo>
                  <a:cubicBezTo>
                    <a:pt x="1325" y="2194"/>
                    <a:pt x="1468" y="2166"/>
                    <a:pt x="1604" y="2110"/>
                  </a:cubicBezTo>
                  <a:cubicBezTo>
                    <a:pt x="2013" y="1941"/>
                    <a:pt x="2280" y="1540"/>
                    <a:pt x="2280" y="1097"/>
                  </a:cubicBezTo>
                  <a:cubicBezTo>
                    <a:pt x="2280" y="491"/>
                    <a:pt x="1789" y="0"/>
                    <a:pt x="1184"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46"/>
            <p:cNvSpPr/>
            <p:nvPr/>
          </p:nvSpPr>
          <p:spPr>
            <a:xfrm rot="5400000">
              <a:off x="874581" y="265124"/>
              <a:ext cx="77548" cy="74591"/>
            </a:xfrm>
            <a:custGeom>
              <a:rect b="b" l="l" r="r" t="t"/>
              <a:pathLst>
                <a:path extrusionOk="0" h="2194" w="2281">
                  <a:moveTo>
                    <a:pt x="1184" y="0"/>
                  </a:moveTo>
                  <a:cubicBezTo>
                    <a:pt x="741" y="0"/>
                    <a:pt x="340" y="268"/>
                    <a:pt x="171" y="678"/>
                  </a:cubicBezTo>
                  <a:cubicBezTo>
                    <a:pt x="0" y="1087"/>
                    <a:pt x="94" y="1559"/>
                    <a:pt x="408" y="1873"/>
                  </a:cubicBezTo>
                  <a:cubicBezTo>
                    <a:pt x="618" y="2083"/>
                    <a:pt x="898" y="2194"/>
                    <a:pt x="1183" y="2194"/>
                  </a:cubicBezTo>
                  <a:cubicBezTo>
                    <a:pt x="1325" y="2194"/>
                    <a:pt x="1468" y="2166"/>
                    <a:pt x="1603" y="2110"/>
                  </a:cubicBezTo>
                  <a:cubicBezTo>
                    <a:pt x="2013" y="1941"/>
                    <a:pt x="2281" y="1540"/>
                    <a:pt x="2279" y="1097"/>
                  </a:cubicBezTo>
                  <a:cubicBezTo>
                    <a:pt x="2279" y="492"/>
                    <a:pt x="1789" y="0"/>
                    <a:pt x="1184"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46"/>
            <p:cNvSpPr/>
            <p:nvPr/>
          </p:nvSpPr>
          <p:spPr>
            <a:xfrm rot="5400000">
              <a:off x="874598" y="528786"/>
              <a:ext cx="77514" cy="74591"/>
            </a:xfrm>
            <a:custGeom>
              <a:rect b="b" l="l" r="r" t="t"/>
              <a:pathLst>
                <a:path extrusionOk="0" h="2194" w="2280">
                  <a:moveTo>
                    <a:pt x="1183" y="0"/>
                  </a:moveTo>
                  <a:cubicBezTo>
                    <a:pt x="739" y="0"/>
                    <a:pt x="339" y="268"/>
                    <a:pt x="170" y="678"/>
                  </a:cubicBezTo>
                  <a:cubicBezTo>
                    <a:pt x="0" y="1087"/>
                    <a:pt x="93" y="1559"/>
                    <a:pt x="407" y="1873"/>
                  </a:cubicBezTo>
                  <a:cubicBezTo>
                    <a:pt x="616" y="2083"/>
                    <a:pt x="897" y="2194"/>
                    <a:pt x="1182" y="2194"/>
                  </a:cubicBezTo>
                  <a:cubicBezTo>
                    <a:pt x="1324" y="2194"/>
                    <a:pt x="1466" y="2166"/>
                    <a:pt x="1602" y="2110"/>
                  </a:cubicBezTo>
                  <a:cubicBezTo>
                    <a:pt x="2011" y="1941"/>
                    <a:pt x="2279" y="1540"/>
                    <a:pt x="2279" y="1097"/>
                  </a:cubicBezTo>
                  <a:cubicBezTo>
                    <a:pt x="2279" y="492"/>
                    <a:pt x="1788" y="0"/>
                    <a:pt x="118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46"/>
            <p:cNvSpPr/>
            <p:nvPr/>
          </p:nvSpPr>
          <p:spPr>
            <a:xfrm rot="5400000">
              <a:off x="874581" y="792414"/>
              <a:ext cx="77548" cy="74591"/>
            </a:xfrm>
            <a:custGeom>
              <a:rect b="b" l="l" r="r" t="t"/>
              <a:pathLst>
                <a:path extrusionOk="0" h="2194" w="2281">
                  <a:moveTo>
                    <a:pt x="1183" y="0"/>
                  </a:moveTo>
                  <a:cubicBezTo>
                    <a:pt x="740" y="0"/>
                    <a:pt x="341" y="268"/>
                    <a:pt x="170" y="678"/>
                  </a:cubicBezTo>
                  <a:cubicBezTo>
                    <a:pt x="1" y="1087"/>
                    <a:pt x="95" y="1559"/>
                    <a:pt x="409" y="1873"/>
                  </a:cubicBezTo>
                  <a:cubicBezTo>
                    <a:pt x="618" y="2083"/>
                    <a:pt x="898" y="2194"/>
                    <a:pt x="1183" y="2194"/>
                  </a:cubicBezTo>
                  <a:cubicBezTo>
                    <a:pt x="1324" y="2194"/>
                    <a:pt x="1467" y="2166"/>
                    <a:pt x="1603" y="2110"/>
                  </a:cubicBezTo>
                  <a:cubicBezTo>
                    <a:pt x="2014" y="1941"/>
                    <a:pt x="2280" y="1540"/>
                    <a:pt x="2280" y="1097"/>
                  </a:cubicBezTo>
                  <a:cubicBezTo>
                    <a:pt x="2280" y="492"/>
                    <a:pt x="1790" y="0"/>
                    <a:pt x="118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46"/>
            <p:cNvSpPr/>
            <p:nvPr/>
          </p:nvSpPr>
          <p:spPr>
            <a:xfrm rot="5400000">
              <a:off x="874581" y="1058982"/>
              <a:ext cx="77514" cy="74625"/>
            </a:xfrm>
            <a:custGeom>
              <a:rect b="b" l="l" r="r" t="t"/>
              <a:pathLst>
                <a:path extrusionOk="0" h="2195" w="2280">
                  <a:moveTo>
                    <a:pt x="1097" y="1"/>
                  </a:moveTo>
                  <a:cubicBezTo>
                    <a:pt x="956" y="1"/>
                    <a:pt x="813" y="28"/>
                    <a:pt x="678" y="84"/>
                  </a:cubicBezTo>
                  <a:cubicBezTo>
                    <a:pt x="267" y="254"/>
                    <a:pt x="0" y="654"/>
                    <a:pt x="0" y="1097"/>
                  </a:cubicBezTo>
                  <a:cubicBezTo>
                    <a:pt x="0" y="1702"/>
                    <a:pt x="491" y="2194"/>
                    <a:pt x="1097" y="2194"/>
                  </a:cubicBezTo>
                  <a:cubicBezTo>
                    <a:pt x="1540" y="2194"/>
                    <a:pt x="1941" y="1926"/>
                    <a:pt x="2110" y="1517"/>
                  </a:cubicBezTo>
                  <a:cubicBezTo>
                    <a:pt x="2280" y="1107"/>
                    <a:pt x="2185" y="635"/>
                    <a:pt x="1872" y="321"/>
                  </a:cubicBezTo>
                  <a:cubicBezTo>
                    <a:pt x="1662" y="112"/>
                    <a:pt x="138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46"/>
            <p:cNvSpPr/>
            <p:nvPr/>
          </p:nvSpPr>
          <p:spPr>
            <a:xfrm rot="5400000">
              <a:off x="674257" y="2924"/>
              <a:ext cx="74557" cy="74625"/>
            </a:xfrm>
            <a:custGeom>
              <a:rect b="b" l="l" r="r" t="t"/>
              <a:pathLst>
                <a:path extrusionOk="0" h="2195" w="2193">
                  <a:moveTo>
                    <a:pt x="1096" y="1"/>
                  </a:moveTo>
                  <a:cubicBezTo>
                    <a:pt x="491" y="1"/>
                    <a:pt x="0" y="492"/>
                    <a:pt x="0" y="1098"/>
                  </a:cubicBezTo>
                  <a:cubicBezTo>
                    <a:pt x="0" y="1703"/>
                    <a:pt x="491" y="2194"/>
                    <a:pt x="1096" y="2194"/>
                  </a:cubicBezTo>
                  <a:cubicBezTo>
                    <a:pt x="1702" y="2194"/>
                    <a:pt x="2193" y="1703"/>
                    <a:pt x="2193" y="1098"/>
                  </a:cubicBezTo>
                  <a:cubicBezTo>
                    <a:pt x="2193" y="492"/>
                    <a:pt x="1702" y="1"/>
                    <a:pt x="1096"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46"/>
            <p:cNvSpPr/>
            <p:nvPr/>
          </p:nvSpPr>
          <p:spPr>
            <a:xfrm rot="5400000">
              <a:off x="674257" y="266569"/>
              <a:ext cx="74557" cy="74625"/>
            </a:xfrm>
            <a:custGeom>
              <a:rect b="b" l="l" r="r" t="t"/>
              <a:pathLst>
                <a:path extrusionOk="0" h="2195" w="2193">
                  <a:moveTo>
                    <a:pt x="1097" y="1"/>
                  </a:moveTo>
                  <a:cubicBezTo>
                    <a:pt x="492" y="1"/>
                    <a:pt x="0" y="492"/>
                    <a:pt x="0" y="1098"/>
                  </a:cubicBezTo>
                  <a:cubicBezTo>
                    <a:pt x="0" y="1703"/>
                    <a:pt x="492" y="2194"/>
                    <a:pt x="1097" y="2194"/>
                  </a:cubicBezTo>
                  <a:cubicBezTo>
                    <a:pt x="1702" y="2194"/>
                    <a:pt x="2192" y="1703"/>
                    <a:pt x="2192" y="1098"/>
                  </a:cubicBezTo>
                  <a:cubicBezTo>
                    <a:pt x="2192"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46"/>
            <p:cNvSpPr/>
            <p:nvPr/>
          </p:nvSpPr>
          <p:spPr>
            <a:xfrm rot="5400000">
              <a:off x="671469" y="530282"/>
              <a:ext cx="80234" cy="74591"/>
            </a:xfrm>
            <a:custGeom>
              <a:rect b="b" l="l" r="r" t="t"/>
              <a:pathLst>
                <a:path extrusionOk="0" h="2194" w="2360">
                  <a:moveTo>
                    <a:pt x="1180" y="1"/>
                  </a:moveTo>
                  <a:cubicBezTo>
                    <a:pt x="1122" y="1"/>
                    <a:pt x="1064" y="5"/>
                    <a:pt x="1005" y="15"/>
                  </a:cubicBezTo>
                  <a:cubicBezTo>
                    <a:pt x="407" y="112"/>
                    <a:pt x="1" y="676"/>
                    <a:pt x="98" y="1274"/>
                  </a:cubicBezTo>
                  <a:cubicBezTo>
                    <a:pt x="185" y="1812"/>
                    <a:pt x="650" y="2194"/>
                    <a:pt x="1178" y="2194"/>
                  </a:cubicBezTo>
                  <a:cubicBezTo>
                    <a:pt x="1236" y="2194"/>
                    <a:pt x="1296" y="2189"/>
                    <a:pt x="1355" y="2179"/>
                  </a:cubicBezTo>
                  <a:cubicBezTo>
                    <a:pt x="1953" y="2083"/>
                    <a:pt x="2359" y="1520"/>
                    <a:pt x="2262" y="922"/>
                  </a:cubicBezTo>
                  <a:cubicBezTo>
                    <a:pt x="2175" y="383"/>
                    <a:pt x="1708" y="1"/>
                    <a:pt x="118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46"/>
            <p:cNvSpPr/>
            <p:nvPr/>
          </p:nvSpPr>
          <p:spPr>
            <a:xfrm rot="5400000">
              <a:off x="672778" y="792414"/>
              <a:ext cx="77548" cy="74591"/>
            </a:xfrm>
            <a:custGeom>
              <a:rect b="b" l="l" r="r" t="t"/>
              <a:pathLst>
                <a:path extrusionOk="0" h="2194" w="2281">
                  <a:moveTo>
                    <a:pt x="1183" y="1"/>
                  </a:moveTo>
                  <a:cubicBezTo>
                    <a:pt x="740" y="1"/>
                    <a:pt x="341" y="267"/>
                    <a:pt x="170" y="678"/>
                  </a:cubicBezTo>
                  <a:cubicBezTo>
                    <a:pt x="1" y="1087"/>
                    <a:pt x="95" y="1558"/>
                    <a:pt x="409" y="1872"/>
                  </a:cubicBezTo>
                  <a:cubicBezTo>
                    <a:pt x="619" y="2082"/>
                    <a:pt x="899" y="2194"/>
                    <a:pt x="1185" y="2194"/>
                  </a:cubicBezTo>
                  <a:cubicBezTo>
                    <a:pt x="1326" y="2194"/>
                    <a:pt x="1468" y="2166"/>
                    <a:pt x="1603" y="2110"/>
                  </a:cubicBezTo>
                  <a:cubicBezTo>
                    <a:pt x="2014" y="1940"/>
                    <a:pt x="2280" y="1541"/>
                    <a:pt x="2280" y="1098"/>
                  </a:cubicBezTo>
                  <a:cubicBezTo>
                    <a:pt x="2280" y="491"/>
                    <a:pt x="1790" y="1"/>
                    <a:pt x="118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46"/>
            <p:cNvSpPr/>
            <p:nvPr/>
          </p:nvSpPr>
          <p:spPr>
            <a:xfrm rot="5400000">
              <a:off x="674257" y="1057503"/>
              <a:ext cx="74557" cy="74625"/>
            </a:xfrm>
            <a:custGeom>
              <a:rect b="b" l="l" r="r" t="t"/>
              <a:pathLst>
                <a:path extrusionOk="0" h="2195" w="2193">
                  <a:moveTo>
                    <a:pt x="1097" y="1"/>
                  </a:moveTo>
                  <a:cubicBezTo>
                    <a:pt x="492" y="1"/>
                    <a:pt x="0" y="492"/>
                    <a:pt x="0" y="1098"/>
                  </a:cubicBezTo>
                  <a:cubicBezTo>
                    <a:pt x="0" y="1703"/>
                    <a:pt x="492" y="2194"/>
                    <a:pt x="1097" y="2194"/>
                  </a:cubicBezTo>
                  <a:cubicBezTo>
                    <a:pt x="1702" y="2194"/>
                    <a:pt x="2193" y="1703"/>
                    <a:pt x="2193" y="1098"/>
                  </a:cubicBezTo>
                  <a:cubicBezTo>
                    <a:pt x="2193"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41" name="Google Shape;1041;p46"/>
          <p:cNvSpPr/>
          <p:nvPr/>
        </p:nvSpPr>
        <p:spPr>
          <a:xfrm>
            <a:off x="7869850" y="188900"/>
            <a:ext cx="976150" cy="29425"/>
          </a:xfrm>
          <a:custGeom>
            <a:rect b="b" l="l" r="r" t="t"/>
            <a:pathLst>
              <a:path extrusionOk="0" h="1177" w="39046">
                <a:moveTo>
                  <a:pt x="1" y="0"/>
                </a:moveTo>
                <a:lnTo>
                  <a:pt x="1" y="1176"/>
                </a:lnTo>
                <a:lnTo>
                  <a:pt x="39045" y="1176"/>
                </a:lnTo>
                <a:lnTo>
                  <a:pt x="39045" y="0"/>
                </a:ln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46"/>
          <p:cNvSpPr/>
          <p:nvPr/>
        </p:nvSpPr>
        <p:spPr>
          <a:xfrm>
            <a:off x="7663950" y="277150"/>
            <a:ext cx="976100" cy="29425"/>
          </a:xfrm>
          <a:custGeom>
            <a:rect b="b" l="l" r="r" t="t"/>
            <a:pathLst>
              <a:path extrusionOk="0" h="1177" w="39044">
                <a:moveTo>
                  <a:pt x="1" y="1"/>
                </a:moveTo>
                <a:lnTo>
                  <a:pt x="1" y="1177"/>
                </a:lnTo>
                <a:lnTo>
                  <a:pt x="39044" y="1177"/>
                </a:lnTo>
                <a:lnTo>
                  <a:pt x="39044" y="1"/>
                </a:ln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46"/>
          <p:cNvSpPr txBox="1"/>
          <p:nvPr>
            <p:ph type="title"/>
          </p:nvPr>
        </p:nvSpPr>
        <p:spPr>
          <a:xfrm>
            <a:off x="1191600" y="445000"/>
            <a:ext cx="6760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44" name="Shape 1044"/>
        <p:cNvGrpSpPr/>
        <p:nvPr/>
      </p:nvGrpSpPr>
      <p:grpSpPr>
        <a:xfrm>
          <a:off x="0" y="0"/>
          <a:ext cx="0" cy="0"/>
          <a:chOff x="0" y="0"/>
          <a:chExt cx="0" cy="0"/>
        </a:xfrm>
      </p:grpSpPr>
      <p:sp>
        <p:nvSpPr>
          <p:cNvPr id="1045" name="Google Shape;1045;p47"/>
          <p:cNvSpPr txBox="1"/>
          <p:nvPr>
            <p:ph type="title"/>
          </p:nvPr>
        </p:nvSpPr>
        <p:spPr>
          <a:xfrm>
            <a:off x="1191600" y="445000"/>
            <a:ext cx="6760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1046" name="Google Shape;1046;p47"/>
          <p:cNvGrpSpPr/>
          <p:nvPr/>
        </p:nvGrpSpPr>
        <p:grpSpPr>
          <a:xfrm>
            <a:off x="8029221" y="500015"/>
            <a:ext cx="1180530" cy="462678"/>
            <a:chOff x="8029221" y="500015"/>
            <a:chExt cx="1180530" cy="462678"/>
          </a:xfrm>
        </p:grpSpPr>
        <p:sp>
          <p:nvSpPr>
            <p:cNvPr id="1047" name="Google Shape;1047;p47"/>
            <p:cNvSpPr/>
            <p:nvPr/>
          </p:nvSpPr>
          <p:spPr>
            <a:xfrm rot="5400000">
              <a:off x="8501610" y="27626"/>
              <a:ext cx="235751" cy="1180530"/>
            </a:xfrm>
            <a:custGeom>
              <a:rect b="b" l="l" r="r" t="t"/>
              <a:pathLst>
                <a:path extrusionOk="0" h="28638" w="5719">
                  <a:moveTo>
                    <a:pt x="3916" y="1"/>
                  </a:moveTo>
                  <a:lnTo>
                    <a:pt x="0" y="5127"/>
                  </a:lnTo>
                  <a:lnTo>
                    <a:pt x="3510" y="9721"/>
                  </a:lnTo>
                  <a:lnTo>
                    <a:pt x="0" y="14316"/>
                  </a:lnTo>
                  <a:lnTo>
                    <a:pt x="3510" y="18911"/>
                  </a:lnTo>
                  <a:lnTo>
                    <a:pt x="0" y="23508"/>
                  </a:lnTo>
                  <a:lnTo>
                    <a:pt x="3916" y="28637"/>
                  </a:lnTo>
                  <a:lnTo>
                    <a:pt x="5312" y="27573"/>
                  </a:lnTo>
                  <a:lnTo>
                    <a:pt x="2208" y="23508"/>
                  </a:lnTo>
                  <a:lnTo>
                    <a:pt x="5718" y="18910"/>
                  </a:lnTo>
                  <a:lnTo>
                    <a:pt x="2208" y="14316"/>
                  </a:lnTo>
                  <a:lnTo>
                    <a:pt x="5718" y="9721"/>
                  </a:lnTo>
                  <a:lnTo>
                    <a:pt x="2208" y="5127"/>
                  </a:lnTo>
                  <a:lnTo>
                    <a:pt x="5311" y="1067"/>
                  </a:lnTo>
                  <a:lnTo>
                    <a:pt x="3916" y="1"/>
                  </a:lnTo>
                  <a:close/>
                </a:path>
              </a:pathLst>
            </a:custGeom>
            <a:solidFill>
              <a:srgbClr val="E9B7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47"/>
            <p:cNvSpPr/>
            <p:nvPr/>
          </p:nvSpPr>
          <p:spPr>
            <a:xfrm rot="5400000">
              <a:off x="8501590" y="254532"/>
              <a:ext cx="235793" cy="1180530"/>
            </a:xfrm>
            <a:custGeom>
              <a:rect b="b" l="l" r="r" t="t"/>
              <a:pathLst>
                <a:path extrusionOk="0" h="28638" w="5720">
                  <a:moveTo>
                    <a:pt x="3919" y="1"/>
                  </a:moveTo>
                  <a:lnTo>
                    <a:pt x="1" y="5127"/>
                  </a:lnTo>
                  <a:lnTo>
                    <a:pt x="3512" y="9721"/>
                  </a:lnTo>
                  <a:lnTo>
                    <a:pt x="2" y="14316"/>
                  </a:lnTo>
                  <a:lnTo>
                    <a:pt x="3512" y="18911"/>
                  </a:lnTo>
                  <a:lnTo>
                    <a:pt x="2" y="23508"/>
                  </a:lnTo>
                  <a:lnTo>
                    <a:pt x="3919" y="28637"/>
                  </a:lnTo>
                  <a:lnTo>
                    <a:pt x="5313" y="27573"/>
                  </a:lnTo>
                  <a:lnTo>
                    <a:pt x="2209" y="23508"/>
                  </a:lnTo>
                  <a:lnTo>
                    <a:pt x="5719" y="18910"/>
                  </a:lnTo>
                  <a:lnTo>
                    <a:pt x="2209" y="14316"/>
                  </a:lnTo>
                  <a:lnTo>
                    <a:pt x="5719" y="9721"/>
                  </a:lnTo>
                  <a:lnTo>
                    <a:pt x="2211" y="5127"/>
                  </a:lnTo>
                  <a:lnTo>
                    <a:pt x="5313" y="1067"/>
                  </a:lnTo>
                  <a:lnTo>
                    <a:pt x="3919" y="1"/>
                  </a:lnTo>
                  <a:close/>
                </a:path>
              </a:pathLst>
            </a:custGeom>
            <a:solidFill>
              <a:srgbClr val="E9B7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49" name="Google Shape;1049;p47"/>
          <p:cNvGrpSpPr/>
          <p:nvPr/>
        </p:nvGrpSpPr>
        <p:grpSpPr>
          <a:xfrm>
            <a:off x="-5" y="498215"/>
            <a:ext cx="1173136" cy="466267"/>
            <a:chOff x="8031270" y="500028"/>
            <a:chExt cx="1173136" cy="466267"/>
          </a:xfrm>
        </p:grpSpPr>
        <p:grpSp>
          <p:nvGrpSpPr>
            <p:cNvPr id="1050" name="Google Shape;1050;p47"/>
            <p:cNvGrpSpPr/>
            <p:nvPr/>
          </p:nvGrpSpPr>
          <p:grpSpPr>
            <a:xfrm>
              <a:off x="8031270" y="680572"/>
              <a:ext cx="1173136" cy="285723"/>
              <a:chOff x="423350" y="-1313925"/>
              <a:chExt cx="834675" cy="203275"/>
            </a:xfrm>
          </p:grpSpPr>
          <p:sp>
            <p:nvSpPr>
              <p:cNvPr id="1051" name="Google Shape;1051;p47"/>
              <p:cNvSpPr/>
              <p:nvPr/>
            </p:nvSpPr>
            <p:spPr>
              <a:xfrm>
                <a:off x="423350" y="-1313925"/>
                <a:ext cx="57000" cy="54850"/>
              </a:xfrm>
              <a:custGeom>
                <a:rect b="b" l="l" r="r" t="t"/>
                <a:pathLst>
                  <a:path extrusionOk="0" h="2194" w="2280">
                    <a:moveTo>
                      <a:pt x="1184" y="0"/>
                    </a:moveTo>
                    <a:cubicBezTo>
                      <a:pt x="740" y="0"/>
                      <a:pt x="341" y="268"/>
                      <a:pt x="170" y="678"/>
                    </a:cubicBezTo>
                    <a:cubicBezTo>
                      <a:pt x="1" y="1087"/>
                      <a:pt x="95" y="1559"/>
                      <a:pt x="408" y="1873"/>
                    </a:cubicBezTo>
                    <a:cubicBezTo>
                      <a:pt x="618" y="2083"/>
                      <a:pt x="898" y="2194"/>
                      <a:pt x="1183" y="2194"/>
                    </a:cubicBezTo>
                    <a:cubicBezTo>
                      <a:pt x="1325" y="2194"/>
                      <a:pt x="1468" y="2166"/>
                      <a:pt x="1604" y="2110"/>
                    </a:cubicBezTo>
                    <a:cubicBezTo>
                      <a:pt x="2013" y="1941"/>
                      <a:pt x="2280" y="1540"/>
                      <a:pt x="2280" y="1097"/>
                    </a:cubicBezTo>
                    <a:cubicBezTo>
                      <a:pt x="2280" y="491"/>
                      <a:pt x="1789" y="0"/>
                      <a:pt x="1184"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47"/>
              <p:cNvSpPr/>
              <p:nvPr/>
            </p:nvSpPr>
            <p:spPr>
              <a:xfrm>
                <a:off x="617225" y="-1313925"/>
                <a:ext cx="57025" cy="54850"/>
              </a:xfrm>
              <a:custGeom>
                <a:rect b="b" l="l" r="r" t="t"/>
                <a:pathLst>
                  <a:path extrusionOk="0" h="2194" w="2281">
                    <a:moveTo>
                      <a:pt x="1184" y="0"/>
                    </a:moveTo>
                    <a:cubicBezTo>
                      <a:pt x="741" y="0"/>
                      <a:pt x="340" y="268"/>
                      <a:pt x="171" y="678"/>
                    </a:cubicBezTo>
                    <a:cubicBezTo>
                      <a:pt x="0" y="1087"/>
                      <a:pt x="94" y="1559"/>
                      <a:pt x="408" y="1873"/>
                    </a:cubicBezTo>
                    <a:cubicBezTo>
                      <a:pt x="618" y="2083"/>
                      <a:pt x="898" y="2194"/>
                      <a:pt x="1183" y="2194"/>
                    </a:cubicBezTo>
                    <a:cubicBezTo>
                      <a:pt x="1325" y="2194"/>
                      <a:pt x="1468" y="2166"/>
                      <a:pt x="1603" y="2110"/>
                    </a:cubicBezTo>
                    <a:cubicBezTo>
                      <a:pt x="2013" y="1941"/>
                      <a:pt x="2281" y="1540"/>
                      <a:pt x="2279" y="1097"/>
                    </a:cubicBezTo>
                    <a:cubicBezTo>
                      <a:pt x="2279" y="492"/>
                      <a:pt x="1789" y="0"/>
                      <a:pt x="1184"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47"/>
              <p:cNvSpPr/>
              <p:nvPr/>
            </p:nvSpPr>
            <p:spPr>
              <a:xfrm>
                <a:off x="811125" y="-1313925"/>
                <a:ext cx="57000" cy="54850"/>
              </a:xfrm>
              <a:custGeom>
                <a:rect b="b" l="l" r="r" t="t"/>
                <a:pathLst>
                  <a:path extrusionOk="0" h="2194" w="2280">
                    <a:moveTo>
                      <a:pt x="1183" y="0"/>
                    </a:moveTo>
                    <a:cubicBezTo>
                      <a:pt x="739" y="0"/>
                      <a:pt x="339" y="268"/>
                      <a:pt x="170" y="678"/>
                    </a:cubicBezTo>
                    <a:cubicBezTo>
                      <a:pt x="0" y="1087"/>
                      <a:pt x="93" y="1559"/>
                      <a:pt x="407" y="1873"/>
                    </a:cubicBezTo>
                    <a:cubicBezTo>
                      <a:pt x="616" y="2083"/>
                      <a:pt x="897" y="2194"/>
                      <a:pt x="1182" y="2194"/>
                    </a:cubicBezTo>
                    <a:cubicBezTo>
                      <a:pt x="1324" y="2194"/>
                      <a:pt x="1466" y="2166"/>
                      <a:pt x="1602" y="2110"/>
                    </a:cubicBezTo>
                    <a:cubicBezTo>
                      <a:pt x="2011" y="1941"/>
                      <a:pt x="2279" y="1540"/>
                      <a:pt x="2279" y="1097"/>
                    </a:cubicBezTo>
                    <a:cubicBezTo>
                      <a:pt x="2279" y="492"/>
                      <a:pt x="1788" y="0"/>
                      <a:pt x="118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47"/>
              <p:cNvSpPr/>
              <p:nvPr/>
            </p:nvSpPr>
            <p:spPr>
              <a:xfrm>
                <a:off x="1004975" y="-1313925"/>
                <a:ext cx="57025" cy="54850"/>
              </a:xfrm>
              <a:custGeom>
                <a:rect b="b" l="l" r="r" t="t"/>
                <a:pathLst>
                  <a:path extrusionOk="0" h="2194" w="2281">
                    <a:moveTo>
                      <a:pt x="1183" y="0"/>
                    </a:moveTo>
                    <a:cubicBezTo>
                      <a:pt x="740" y="0"/>
                      <a:pt x="341" y="268"/>
                      <a:pt x="170" y="678"/>
                    </a:cubicBezTo>
                    <a:cubicBezTo>
                      <a:pt x="1" y="1087"/>
                      <a:pt x="95" y="1559"/>
                      <a:pt x="409" y="1873"/>
                    </a:cubicBezTo>
                    <a:cubicBezTo>
                      <a:pt x="618" y="2083"/>
                      <a:pt x="898" y="2194"/>
                      <a:pt x="1183" y="2194"/>
                    </a:cubicBezTo>
                    <a:cubicBezTo>
                      <a:pt x="1324" y="2194"/>
                      <a:pt x="1467" y="2166"/>
                      <a:pt x="1603" y="2110"/>
                    </a:cubicBezTo>
                    <a:cubicBezTo>
                      <a:pt x="2014" y="1941"/>
                      <a:pt x="2280" y="1540"/>
                      <a:pt x="2280" y="1097"/>
                    </a:cubicBezTo>
                    <a:cubicBezTo>
                      <a:pt x="2280" y="492"/>
                      <a:pt x="1790" y="0"/>
                      <a:pt x="118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47"/>
              <p:cNvSpPr/>
              <p:nvPr/>
            </p:nvSpPr>
            <p:spPr>
              <a:xfrm>
                <a:off x="1201025" y="-1313925"/>
                <a:ext cx="57000" cy="54875"/>
              </a:xfrm>
              <a:custGeom>
                <a:rect b="b" l="l" r="r" t="t"/>
                <a:pathLst>
                  <a:path extrusionOk="0" h="2195" w="2280">
                    <a:moveTo>
                      <a:pt x="1097" y="1"/>
                    </a:moveTo>
                    <a:cubicBezTo>
                      <a:pt x="956" y="1"/>
                      <a:pt x="813" y="28"/>
                      <a:pt x="678" y="84"/>
                    </a:cubicBezTo>
                    <a:cubicBezTo>
                      <a:pt x="267" y="254"/>
                      <a:pt x="0" y="654"/>
                      <a:pt x="0" y="1097"/>
                    </a:cubicBezTo>
                    <a:cubicBezTo>
                      <a:pt x="0" y="1702"/>
                      <a:pt x="491" y="2194"/>
                      <a:pt x="1097" y="2194"/>
                    </a:cubicBezTo>
                    <a:cubicBezTo>
                      <a:pt x="1540" y="2194"/>
                      <a:pt x="1941" y="1926"/>
                      <a:pt x="2110" y="1517"/>
                    </a:cubicBezTo>
                    <a:cubicBezTo>
                      <a:pt x="2280" y="1107"/>
                      <a:pt x="2185" y="635"/>
                      <a:pt x="1872" y="321"/>
                    </a:cubicBezTo>
                    <a:cubicBezTo>
                      <a:pt x="1662" y="112"/>
                      <a:pt x="138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47"/>
              <p:cNvSpPr/>
              <p:nvPr/>
            </p:nvSpPr>
            <p:spPr>
              <a:xfrm>
                <a:off x="425525" y="-1165525"/>
                <a:ext cx="54825" cy="54875"/>
              </a:xfrm>
              <a:custGeom>
                <a:rect b="b" l="l" r="r" t="t"/>
                <a:pathLst>
                  <a:path extrusionOk="0" h="2195" w="2193">
                    <a:moveTo>
                      <a:pt x="1096" y="1"/>
                    </a:moveTo>
                    <a:cubicBezTo>
                      <a:pt x="491" y="1"/>
                      <a:pt x="0" y="492"/>
                      <a:pt x="0" y="1098"/>
                    </a:cubicBezTo>
                    <a:cubicBezTo>
                      <a:pt x="0" y="1703"/>
                      <a:pt x="491" y="2194"/>
                      <a:pt x="1096" y="2194"/>
                    </a:cubicBezTo>
                    <a:cubicBezTo>
                      <a:pt x="1702" y="2194"/>
                      <a:pt x="2193" y="1703"/>
                      <a:pt x="2193" y="1098"/>
                    </a:cubicBezTo>
                    <a:cubicBezTo>
                      <a:pt x="2193" y="492"/>
                      <a:pt x="1702" y="1"/>
                      <a:pt x="1096"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47"/>
              <p:cNvSpPr/>
              <p:nvPr/>
            </p:nvSpPr>
            <p:spPr>
              <a:xfrm>
                <a:off x="619400"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2" y="1703"/>
                      <a:pt x="2192" y="1098"/>
                    </a:cubicBezTo>
                    <a:cubicBezTo>
                      <a:pt x="2192"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47"/>
              <p:cNvSpPr/>
              <p:nvPr/>
            </p:nvSpPr>
            <p:spPr>
              <a:xfrm>
                <a:off x="811225" y="-1165550"/>
                <a:ext cx="59000" cy="54850"/>
              </a:xfrm>
              <a:custGeom>
                <a:rect b="b" l="l" r="r" t="t"/>
                <a:pathLst>
                  <a:path extrusionOk="0" h="2194" w="2360">
                    <a:moveTo>
                      <a:pt x="1180" y="1"/>
                    </a:moveTo>
                    <a:cubicBezTo>
                      <a:pt x="1122" y="1"/>
                      <a:pt x="1064" y="5"/>
                      <a:pt x="1005" y="15"/>
                    </a:cubicBezTo>
                    <a:cubicBezTo>
                      <a:pt x="407" y="112"/>
                      <a:pt x="1" y="676"/>
                      <a:pt x="98" y="1274"/>
                    </a:cubicBezTo>
                    <a:cubicBezTo>
                      <a:pt x="185" y="1812"/>
                      <a:pt x="650" y="2194"/>
                      <a:pt x="1178" y="2194"/>
                    </a:cubicBezTo>
                    <a:cubicBezTo>
                      <a:pt x="1236" y="2194"/>
                      <a:pt x="1296" y="2189"/>
                      <a:pt x="1355" y="2179"/>
                    </a:cubicBezTo>
                    <a:cubicBezTo>
                      <a:pt x="1953" y="2083"/>
                      <a:pt x="2359" y="1520"/>
                      <a:pt x="2262" y="922"/>
                    </a:cubicBezTo>
                    <a:cubicBezTo>
                      <a:pt x="2175" y="383"/>
                      <a:pt x="1708" y="1"/>
                      <a:pt x="118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47"/>
              <p:cNvSpPr/>
              <p:nvPr/>
            </p:nvSpPr>
            <p:spPr>
              <a:xfrm>
                <a:off x="1004975" y="-1165525"/>
                <a:ext cx="57025" cy="54850"/>
              </a:xfrm>
              <a:custGeom>
                <a:rect b="b" l="l" r="r" t="t"/>
                <a:pathLst>
                  <a:path extrusionOk="0" h="2194" w="2281">
                    <a:moveTo>
                      <a:pt x="1183" y="1"/>
                    </a:moveTo>
                    <a:cubicBezTo>
                      <a:pt x="740" y="1"/>
                      <a:pt x="341" y="267"/>
                      <a:pt x="170" y="678"/>
                    </a:cubicBezTo>
                    <a:cubicBezTo>
                      <a:pt x="1" y="1087"/>
                      <a:pt x="95" y="1558"/>
                      <a:pt x="409" y="1872"/>
                    </a:cubicBezTo>
                    <a:cubicBezTo>
                      <a:pt x="619" y="2082"/>
                      <a:pt x="899" y="2194"/>
                      <a:pt x="1185" y="2194"/>
                    </a:cubicBezTo>
                    <a:cubicBezTo>
                      <a:pt x="1326" y="2194"/>
                      <a:pt x="1468" y="2166"/>
                      <a:pt x="1603" y="2110"/>
                    </a:cubicBezTo>
                    <a:cubicBezTo>
                      <a:pt x="2014" y="1940"/>
                      <a:pt x="2280" y="1541"/>
                      <a:pt x="2280" y="1098"/>
                    </a:cubicBezTo>
                    <a:cubicBezTo>
                      <a:pt x="2280" y="491"/>
                      <a:pt x="1790" y="1"/>
                      <a:pt x="118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47"/>
              <p:cNvSpPr/>
              <p:nvPr/>
            </p:nvSpPr>
            <p:spPr>
              <a:xfrm>
                <a:off x="1201025"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3" y="1703"/>
                      <a:pt x="2193" y="1098"/>
                    </a:cubicBezTo>
                    <a:cubicBezTo>
                      <a:pt x="2193"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61" name="Google Shape;1061;p47"/>
            <p:cNvGrpSpPr/>
            <p:nvPr/>
          </p:nvGrpSpPr>
          <p:grpSpPr>
            <a:xfrm>
              <a:off x="8032839" y="500028"/>
              <a:ext cx="1167022" cy="77167"/>
              <a:chOff x="425525" y="-1165550"/>
              <a:chExt cx="830325" cy="54900"/>
            </a:xfrm>
          </p:grpSpPr>
          <p:sp>
            <p:nvSpPr>
              <p:cNvPr id="1062" name="Google Shape;1062;p47"/>
              <p:cNvSpPr/>
              <p:nvPr/>
            </p:nvSpPr>
            <p:spPr>
              <a:xfrm>
                <a:off x="425525" y="-1165525"/>
                <a:ext cx="54825" cy="54875"/>
              </a:xfrm>
              <a:custGeom>
                <a:rect b="b" l="l" r="r" t="t"/>
                <a:pathLst>
                  <a:path extrusionOk="0" h="2195" w="2193">
                    <a:moveTo>
                      <a:pt x="1096" y="1"/>
                    </a:moveTo>
                    <a:cubicBezTo>
                      <a:pt x="491" y="1"/>
                      <a:pt x="0" y="492"/>
                      <a:pt x="0" y="1098"/>
                    </a:cubicBezTo>
                    <a:cubicBezTo>
                      <a:pt x="0" y="1703"/>
                      <a:pt x="491" y="2194"/>
                      <a:pt x="1096" y="2194"/>
                    </a:cubicBezTo>
                    <a:cubicBezTo>
                      <a:pt x="1702" y="2194"/>
                      <a:pt x="2193" y="1703"/>
                      <a:pt x="2193" y="1098"/>
                    </a:cubicBezTo>
                    <a:cubicBezTo>
                      <a:pt x="2193" y="492"/>
                      <a:pt x="1702" y="1"/>
                      <a:pt x="1096"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47"/>
              <p:cNvSpPr/>
              <p:nvPr/>
            </p:nvSpPr>
            <p:spPr>
              <a:xfrm>
                <a:off x="619400"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2" y="1703"/>
                      <a:pt x="2192" y="1098"/>
                    </a:cubicBezTo>
                    <a:cubicBezTo>
                      <a:pt x="2192"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47"/>
              <p:cNvSpPr/>
              <p:nvPr/>
            </p:nvSpPr>
            <p:spPr>
              <a:xfrm>
                <a:off x="811225" y="-1165550"/>
                <a:ext cx="59000" cy="54850"/>
              </a:xfrm>
              <a:custGeom>
                <a:rect b="b" l="l" r="r" t="t"/>
                <a:pathLst>
                  <a:path extrusionOk="0" h="2194" w="2360">
                    <a:moveTo>
                      <a:pt x="1180" y="1"/>
                    </a:moveTo>
                    <a:cubicBezTo>
                      <a:pt x="1122" y="1"/>
                      <a:pt x="1064" y="5"/>
                      <a:pt x="1005" y="15"/>
                    </a:cubicBezTo>
                    <a:cubicBezTo>
                      <a:pt x="407" y="112"/>
                      <a:pt x="1" y="676"/>
                      <a:pt x="98" y="1274"/>
                    </a:cubicBezTo>
                    <a:cubicBezTo>
                      <a:pt x="185" y="1812"/>
                      <a:pt x="650" y="2194"/>
                      <a:pt x="1178" y="2194"/>
                    </a:cubicBezTo>
                    <a:cubicBezTo>
                      <a:pt x="1236" y="2194"/>
                      <a:pt x="1296" y="2189"/>
                      <a:pt x="1355" y="2179"/>
                    </a:cubicBezTo>
                    <a:cubicBezTo>
                      <a:pt x="1953" y="2083"/>
                      <a:pt x="2359" y="1520"/>
                      <a:pt x="2262" y="922"/>
                    </a:cubicBezTo>
                    <a:cubicBezTo>
                      <a:pt x="2175" y="383"/>
                      <a:pt x="1708" y="1"/>
                      <a:pt x="118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47"/>
              <p:cNvSpPr/>
              <p:nvPr/>
            </p:nvSpPr>
            <p:spPr>
              <a:xfrm>
                <a:off x="1004975" y="-1165525"/>
                <a:ext cx="57025" cy="54850"/>
              </a:xfrm>
              <a:custGeom>
                <a:rect b="b" l="l" r="r" t="t"/>
                <a:pathLst>
                  <a:path extrusionOk="0" h="2194" w="2281">
                    <a:moveTo>
                      <a:pt x="1183" y="1"/>
                    </a:moveTo>
                    <a:cubicBezTo>
                      <a:pt x="740" y="1"/>
                      <a:pt x="341" y="267"/>
                      <a:pt x="170" y="678"/>
                    </a:cubicBezTo>
                    <a:cubicBezTo>
                      <a:pt x="1" y="1087"/>
                      <a:pt x="95" y="1558"/>
                      <a:pt x="409" y="1872"/>
                    </a:cubicBezTo>
                    <a:cubicBezTo>
                      <a:pt x="619" y="2082"/>
                      <a:pt x="899" y="2194"/>
                      <a:pt x="1185" y="2194"/>
                    </a:cubicBezTo>
                    <a:cubicBezTo>
                      <a:pt x="1326" y="2194"/>
                      <a:pt x="1468" y="2166"/>
                      <a:pt x="1603" y="2110"/>
                    </a:cubicBezTo>
                    <a:cubicBezTo>
                      <a:pt x="2014" y="1940"/>
                      <a:pt x="2280" y="1541"/>
                      <a:pt x="2280" y="1098"/>
                    </a:cubicBezTo>
                    <a:cubicBezTo>
                      <a:pt x="2280" y="491"/>
                      <a:pt x="1790" y="1"/>
                      <a:pt x="118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47"/>
              <p:cNvSpPr/>
              <p:nvPr/>
            </p:nvSpPr>
            <p:spPr>
              <a:xfrm>
                <a:off x="1201025"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3" y="1703"/>
                      <a:pt x="2193" y="1098"/>
                    </a:cubicBezTo>
                    <a:cubicBezTo>
                      <a:pt x="2193"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67" name="Shape 1067"/>
        <p:cNvGrpSpPr/>
        <p:nvPr/>
      </p:nvGrpSpPr>
      <p:grpSpPr>
        <a:xfrm>
          <a:off x="0" y="0"/>
          <a:ext cx="0" cy="0"/>
          <a:chOff x="0" y="0"/>
          <a:chExt cx="0" cy="0"/>
        </a:xfrm>
      </p:grpSpPr>
      <p:sp>
        <p:nvSpPr>
          <p:cNvPr id="1068" name="Google Shape;1068;p48"/>
          <p:cNvSpPr txBox="1"/>
          <p:nvPr>
            <p:ph idx="1" type="body"/>
          </p:nvPr>
        </p:nvSpPr>
        <p:spPr>
          <a:xfrm>
            <a:off x="5096025" y="2429675"/>
            <a:ext cx="3120600" cy="14283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sz="1600"/>
            </a:lvl1pPr>
            <a:lvl2pPr indent="-330200" lvl="1" marL="914400" rtl="0">
              <a:spcBef>
                <a:spcPts val="1600"/>
              </a:spcBef>
              <a:spcAft>
                <a:spcPts val="0"/>
              </a:spcAft>
              <a:buSzPts val="1600"/>
              <a:buChar char="○"/>
              <a:defRPr sz="1600"/>
            </a:lvl2pPr>
            <a:lvl3pPr indent="-330200" lvl="2" marL="1371600" rtl="0">
              <a:spcBef>
                <a:spcPts val="1600"/>
              </a:spcBef>
              <a:spcAft>
                <a:spcPts val="0"/>
              </a:spcAft>
              <a:buSzPts val="1600"/>
              <a:buChar char="■"/>
              <a:defRPr sz="1600"/>
            </a:lvl3pPr>
            <a:lvl4pPr indent="-330200" lvl="3" marL="1828800" rtl="0">
              <a:spcBef>
                <a:spcPts val="1600"/>
              </a:spcBef>
              <a:spcAft>
                <a:spcPts val="0"/>
              </a:spcAft>
              <a:buSzPts val="1600"/>
              <a:buChar char="●"/>
              <a:defRPr sz="1600"/>
            </a:lvl4pPr>
            <a:lvl5pPr indent="-330200" lvl="4" marL="2286000" rtl="0">
              <a:spcBef>
                <a:spcPts val="1600"/>
              </a:spcBef>
              <a:spcAft>
                <a:spcPts val="0"/>
              </a:spcAft>
              <a:buSzPts val="1600"/>
              <a:buChar char="○"/>
              <a:defRPr sz="1600"/>
            </a:lvl5pPr>
            <a:lvl6pPr indent="-330200" lvl="5" marL="2743200" rtl="0">
              <a:spcBef>
                <a:spcPts val="1600"/>
              </a:spcBef>
              <a:spcAft>
                <a:spcPts val="0"/>
              </a:spcAft>
              <a:buSzPts val="1600"/>
              <a:buChar char="■"/>
              <a:defRPr sz="1600"/>
            </a:lvl6pPr>
            <a:lvl7pPr indent="-330200" lvl="6" marL="3200400" rtl="0">
              <a:spcBef>
                <a:spcPts val="1600"/>
              </a:spcBef>
              <a:spcAft>
                <a:spcPts val="0"/>
              </a:spcAft>
              <a:buSzPts val="1600"/>
              <a:buChar char="●"/>
              <a:defRPr sz="1600"/>
            </a:lvl7pPr>
            <a:lvl8pPr indent="-330200" lvl="7" marL="3657600" rtl="0">
              <a:spcBef>
                <a:spcPts val="1600"/>
              </a:spcBef>
              <a:spcAft>
                <a:spcPts val="0"/>
              </a:spcAft>
              <a:buSzPts val="1600"/>
              <a:buChar char="○"/>
              <a:defRPr sz="1600"/>
            </a:lvl8pPr>
            <a:lvl9pPr indent="-330200" lvl="8" marL="4114800" rtl="0">
              <a:spcBef>
                <a:spcPts val="1600"/>
              </a:spcBef>
              <a:spcAft>
                <a:spcPts val="1600"/>
              </a:spcAft>
              <a:buSzPts val="1600"/>
              <a:buChar char="■"/>
              <a:defRPr sz="1600"/>
            </a:lvl9pPr>
          </a:lstStyle>
          <a:p/>
        </p:txBody>
      </p:sp>
      <p:sp>
        <p:nvSpPr>
          <p:cNvPr id="1069" name="Google Shape;1069;p48"/>
          <p:cNvSpPr txBox="1"/>
          <p:nvPr>
            <p:ph type="title"/>
          </p:nvPr>
        </p:nvSpPr>
        <p:spPr>
          <a:xfrm>
            <a:off x="5096025" y="1780775"/>
            <a:ext cx="3120600" cy="572700"/>
          </a:xfrm>
          <a:prstGeom prst="rect">
            <a:avLst/>
          </a:prstGeom>
        </p:spPr>
        <p:txBody>
          <a:bodyPr anchorCtr="0" anchor="b" bIns="91425" lIns="91425" spcFirstLastPara="1" rIns="91425" wrap="square" tIns="91425">
            <a:noAutofit/>
          </a:bodyPr>
          <a:lstStyle>
            <a:lvl1pPr lvl="0" rtl="0">
              <a:spcBef>
                <a:spcPts val="0"/>
              </a:spcBef>
              <a:spcAft>
                <a:spcPts val="0"/>
              </a:spcAft>
              <a:buSzPts val="2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70" name="Google Shape;1070;p48"/>
          <p:cNvSpPr/>
          <p:nvPr/>
        </p:nvSpPr>
        <p:spPr>
          <a:xfrm rot="5400000">
            <a:off x="4917686" y="-294128"/>
            <a:ext cx="569511" cy="1923968"/>
          </a:xfrm>
          <a:custGeom>
            <a:rect b="b" l="l" r="r" t="t"/>
            <a:pathLst>
              <a:path extrusionOk="0" h="66654" w="19044">
                <a:moveTo>
                  <a:pt x="9522" y="1"/>
                </a:moveTo>
                <a:cubicBezTo>
                  <a:pt x="4263" y="1"/>
                  <a:pt x="1" y="4265"/>
                  <a:pt x="1" y="9522"/>
                </a:cubicBezTo>
                <a:lnTo>
                  <a:pt x="1" y="66654"/>
                </a:lnTo>
                <a:lnTo>
                  <a:pt x="19044" y="66654"/>
                </a:lnTo>
                <a:lnTo>
                  <a:pt x="19044" y="9522"/>
                </a:lnTo>
                <a:cubicBezTo>
                  <a:pt x="19044" y="4263"/>
                  <a:pt x="14781" y="1"/>
                  <a:pt x="952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48"/>
          <p:cNvSpPr/>
          <p:nvPr/>
        </p:nvSpPr>
        <p:spPr>
          <a:xfrm rot="5400000">
            <a:off x="4788877" y="-548420"/>
            <a:ext cx="569511" cy="1666350"/>
          </a:xfrm>
          <a:custGeom>
            <a:rect b="b" l="l" r="r" t="t"/>
            <a:pathLst>
              <a:path extrusionOk="0" h="66654" w="19044">
                <a:moveTo>
                  <a:pt x="9522" y="0"/>
                </a:moveTo>
                <a:cubicBezTo>
                  <a:pt x="4263" y="0"/>
                  <a:pt x="1" y="4263"/>
                  <a:pt x="1" y="9522"/>
                </a:cubicBezTo>
                <a:lnTo>
                  <a:pt x="1" y="66653"/>
                </a:lnTo>
                <a:lnTo>
                  <a:pt x="19043" y="66653"/>
                </a:lnTo>
                <a:lnTo>
                  <a:pt x="19043" y="9522"/>
                </a:lnTo>
                <a:cubicBezTo>
                  <a:pt x="19043" y="4263"/>
                  <a:pt x="14781" y="0"/>
                  <a:pt x="952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48"/>
          <p:cNvSpPr/>
          <p:nvPr/>
        </p:nvSpPr>
        <p:spPr>
          <a:xfrm>
            <a:off x="6183925" y="4844975"/>
            <a:ext cx="3045453" cy="125024"/>
          </a:xfrm>
          <a:custGeom>
            <a:rect b="b" l="l" r="r" t="t"/>
            <a:pathLst>
              <a:path extrusionOk="0" h="1913" w="36742">
                <a:moveTo>
                  <a:pt x="1" y="0"/>
                </a:moveTo>
                <a:lnTo>
                  <a:pt x="1" y="1913"/>
                </a:lnTo>
                <a:lnTo>
                  <a:pt x="36742" y="1913"/>
                </a:lnTo>
                <a:lnTo>
                  <a:pt x="36742" y="0"/>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48"/>
          <p:cNvSpPr/>
          <p:nvPr/>
        </p:nvSpPr>
        <p:spPr>
          <a:xfrm>
            <a:off x="8870550" y="1477500"/>
            <a:ext cx="129974" cy="3666000"/>
          </a:xfrm>
          <a:custGeom>
            <a:rect b="b" l="l" r="r" t="t"/>
            <a:pathLst>
              <a:path extrusionOk="0" h="20003" w="1913">
                <a:moveTo>
                  <a:pt x="0" y="1"/>
                </a:moveTo>
                <a:lnTo>
                  <a:pt x="0" y="20002"/>
                </a:lnTo>
                <a:lnTo>
                  <a:pt x="1913" y="20002"/>
                </a:lnTo>
                <a:lnTo>
                  <a:pt x="1913" y="1"/>
                </a:lnTo>
                <a:close/>
              </a:path>
            </a:pathLst>
          </a:custGeom>
          <a:solidFill>
            <a:srgbClr val="5EA5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074" name="Shape 1074"/>
        <p:cNvGrpSpPr/>
        <p:nvPr/>
      </p:nvGrpSpPr>
      <p:grpSpPr>
        <a:xfrm>
          <a:off x="0" y="0"/>
          <a:ext cx="0" cy="0"/>
          <a:chOff x="0" y="0"/>
          <a:chExt cx="0" cy="0"/>
        </a:xfrm>
      </p:grpSpPr>
      <p:sp>
        <p:nvSpPr>
          <p:cNvPr id="1075" name="Google Shape;1075;p49"/>
          <p:cNvSpPr txBox="1"/>
          <p:nvPr>
            <p:ph type="title"/>
          </p:nvPr>
        </p:nvSpPr>
        <p:spPr>
          <a:xfrm>
            <a:off x="1752000" y="1728450"/>
            <a:ext cx="5640000" cy="1534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3"/>
              </a:buClr>
              <a:buSzPts val="3600"/>
              <a:buNone/>
              <a:defRPr sz="3600">
                <a:solidFill>
                  <a:schemeClr val="accent3"/>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076" name="Google Shape;1076;p49"/>
          <p:cNvSpPr/>
          <p:nvPr/>
        </p:nvSpPr>
        <p:spPr>
          <a:xfrm>
            <a:off x="7874999" y="0"/>
            <a:ext cx="1663821" cy="3327429"/>
          </a:xfrm>
          <a:custGeom>
            <a:rect b="b" l="l" r="r" t="t"/>
            <a:pathLst>
              <a:path extrusionOk="0" h="46981" w="23492">
                <a:moveTo>
                  <a:pt x="23491" y="0"/>
                </a:moveTo>
                <a:cubicBezTo>
                  <a:pt x="10539" y="0"/>
                  <a:pt x="0" y="10536"/>
                  <a:pt x="0" y="23490"/>
                </a:cubicBezTo>
                <a:cubicBezTo>
                  <a:pt x="0" y="36443"/>
                  <a:pt x="10539" y="46980"/>
                  <a:pt x="23491" y="46980"/>
                </a:cubicBezTo>
                <a:lnTo>
                  <a:pt x="23491" y="42791"/>
                </a:lnTo>
                <a:cubicBezTo>
                  <a:pt x="12849" y="42791"/>
                  <a:pt x="4191" y="34133"/>
                  <a:pt x="4191" y="23490"/>
                </a:cubicBezTo>
                <a:cubicBezTo>
                  <a:pt x="4191" y="12848"/>
                  <a:pt x="12849" y="4189"/>
                  <a:pt x="23491" y="4189"/>
                </a:cubicBezTo>
                <a:lnTo>
                  <a:pt x="2349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49"/>
          <p:cNvSpPr/>
          <p:nvPr/>
        </p:nvSpPr>
        <p:spPr>
          <a:xfrm>
            <a:off x="249100" y="38"/>
            <a:ext cx="83450" cy="5143429"/>
          </a:xfrm>
          <a:custGeom>
            <a:rect b="b" l="l" r="r" t="t"/>
            <a:pathLst>
              <a:path extrusionOk="0" h="73559" w="3338">
                <a:moveTo>
                  <a:pt x="1" y="1"/>
                </a:moveTo>
                <a:lnTo>
                  <a:pt x="1" y="73559"/>
                </a:lnTo>
                <a:lnTo>
                  <a:pt x="3337" y="73559"/>
                </a:lnTo>
                <a:lnTo>
                  <a:pt x="333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49"/>
          <p:cNvSpPr/>
          <p:nvPr/>
        </p:nvSpPr>
        <p:spPr>
          <a:xfrm>
            <a:off x="452150" y="38"/>
            <a:ext cx="83450" cy="5143429"/>
          </a:xfrm>
          <a:custGeom>
            <a:rect b="b" l="l" r="r" t="t"/>
            <a:pathLst>
              <a:path extrusionOk="0" h="73559" w="3338">
                <a:moveTo>
                  <a:pt x="1" y="1"/>
                </a:moveTo>
                <a:lnTo>
                  <a:pt x="1" y="73559"/>
                </a:lnTo>
                <a:lnTo>
                  <a:pt x="3337" y="73559"/>
                </a:lnTo>
                <a:lnTo>
                  <a:pt x="333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079" name="Shape 1079"/>
        <p:cNvGrpSpPr/>
        <p:nvPr/>
      </p:nvGrpSpPr>
      <p:grpSpPr>
        <a:xfrm>
          <a:off x="0" y="0"/>
          <a:ext cx="0" cy="0"/>
          <a:chOff x="0" y="0"/>
          <a:chExt cx="0" cy="0"/>
        </a:xfrm>
      </p:grpSpPr>
      <p:sp>
        <p:nvSpPr>
          <p:cNvPr id="1080" name="Google Shape;1080;p50"/>
          <p:cNvSpPr/>
          <p:nvPr/>
        </p:nvSpPr>
        <p:spPr>
          <a:xfrm rot="-5400000">
            <a:off x="5324275" y="1323835"/>
            <a:ext cx="3819665" cy="3819665"/>
          </a:xfrm>
          <a:custGeom>
            <a:rect b="b" l="l" r="r" t="t"/>
            <a:pathLst>
              <a:path extrusionOk="0" h="59160" w="59160">
                <a:moveTo>
                  <a:pt x="0" y="1"/>
                </a:moveTo>
                <a:lnTo>
                  <a:pt x="0" y="59160"/>
                </a:lnTo>
                <a:lnTo>
                  <a:pt x="59159" y="59160"/>
                </a:lnTo>
                <a:cubicBezTo>
                  <a:pt x="59159" y="26486"/>
                  <a:pt x="32674" y="1"/>
                  <a:pt x="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81" name="Google Shape;1081;p50"/>
          <p:cNvGrpSpPr/>
          <p:nvPr/>
        </p:nvGrpSpPr>
        <p:grpSpPr>
          <a:xfrm>
            <a:off x="5690323" y="4749275"/>
            <a:ext cx="2996714" cy="164548"/>
            <a:chOff x="5690323" y="4749275"/>
            <a:chExt cx="2996714" cy="164548"/>
          </a:xfrm>
        </p:grpSpPr>
        <p:sp>
          <p:nvSpPr>
            <p:cNvPr id="1082" name="Google Shape;1082;p50"/>
            <p:cNvSpPr/>
            <p:nvPr/>
          </p:nvSpPr>
          <p:spPr>
            <a:xfrm>
              <a:off x="5743305" y="4749275"/>
              <a:ext cx="140716" cy="135399"/>
            </a:xfrm>
            <a:custGeom>
              <a:rect b="b" l="l" r="r" t="t"/>
              <a:pathLst>
                <a:path extrusionOk="0" h="1426" w="1482">
                  <a:moveTo>
                    <a:pt x="769" y="0"/>
                  </a:moveTo>
                  <a:cubicBezTo>
                    <a:pt x="481" y="0"/>
                    <a:pt x="221" y="174"/>
                    <a:pt x="111" y="441"/>
                  </a:cubicBezTo>
                  <a:cubicBezTo>
                    <a:pt x="1" y="707"/>
                    <a:pt x="62" y="1013"/>
                    <a:pt x="266" y="1217"/>
                  </a:cubicBezTo>
                  <a:cubicBezTo>
                    <a:pt x="401" y="1353"/>
                    <a:pt x="584" y="1426"/>
                    <a:pt x="769" y="1426"/>
                  </a:cubicBezTo>
                  <a:cubicBezTo>
                    <a:pt x="861" y="1426"/>
                    <a:pt x="954" y="1408"/>
                    <a:pt x="1042"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50"/>
            <p:cNvSpPr/>
            <p:nvPr/>
          </p:nvSpPr>
          <p:spPr>
            <a:xfrm>
              <a:off x="6677707" y="4749275"/>
              <a:ext cx="140716" cy="135399"/>
            </a:xfrm>
            <a:custGeom>
              <a:rect b="b" l="l" r="r" t="t"/>
              <a:pathLst>
                <a:path extrusionOk="0" h="1426" w="1482">
                  <a:moveTo>
                    <a:pt x="769" y="0"/>
                  </a:moveTo>
                  <a:cubicBezTo>
                    <a:pt x="480" y="0"/>
                    <a:pt x="221" y="174"/>
                    <a:pt x="111" y="441"/>
                  </a:cubicBezTo>
                  <a:cubicBezTo>
                    <a:pt x="1" y="707"/>
                    <a:pt x="61" y="1013"/>
                    <a:pt x="266" y="1217"/>
                  </a:cubicBezTo>
                  <a:cubicBezTo>
                    <a:pt x="401" y="1353"/>
                    <a:pt x="583" y="1426"/>
                    <a:pt x="768" y="1426"/>
                  </a:cubicBezTo>
                  <a:cubicBezTo>
                    <a:pt x="860" y="1426"/>
                    <a:pt x="953" y="1408"/>
                    <a:pt x="1041" y="1371"/>
                  </a:cubicBezTo>
                  <a:cubicBezTo>
                    <a:pt x="1308" y="1261"/>
                    <a:pt x="1482" y="1002"/>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50"/>
            <p:cNvSpPr/>
            <p:nvPr/>
          </p:nvSpPr>
          <p:spPr>
            <a:xfrm>
              <a:off x="7611919" y="4749275"/>
              <a:ext cx="140811" cy="135399"/>
            </a:xfrm>
            <a:custGeom>
              <a:rect b="b" l="l" r="r" t="t"/>
              <a:pathLst>
                <a:path extrusionOk="0" h="1426" w="1483">
                  <a:moveTo>
                    <a:pt x="769" y="0"/>
                  </a:moveTo>
                  <a:cubicBezTo>
                    <a:pt x="481" y="0"/>
                    <a:pt x="222" y="174"/>
                    <a:pt x="111" y="441"/>
                  </a:cubicBezTo>
                  <a:cubicBezTo>
                    <a:pt x="1" y="707"/>
                    <a:pt x="63" y="1013"/>
                    <a:pt x="266" y="1217"/>
                  </a:cubicBezTo>
                  <a:cubicBezTo>
                    <a:pt x="402" y="1353"/>
                    <a:pt x="584" y="1426"/>
                    <a:pt x="769" y="1426"/>
                  </a:cubicBezTo>
                  <a:cubicBezTo>
                    <a:pt x="861" y="1426"/>
                    <a:pt x="954" y="1408"/>
                    <a:pt x="1042"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50"/>
            <p:cNvSpPr/>
            <p:nvPr/>
          </p:nvSpPr>
          <p:spPr>
            <a:xfrm>
              <a:off x="8546321" y="4749275"/>
              <a:ext cx="140716" cy="135399"/>
            </a:xfrm>
            <a:custGeom>
              <a:rect b="b" l="l" r="r" t="t"/>
              <a:pathLst>
                <a:path extrusionOk="0" h="1426" w="1482">
                  <a:moveTo>
                    <a:pt x="769" y="0"/>
                  </a:moveTo>
                  <a:cubicBezTo>
                    <a:pt x="481" y="0"/>
                    <a:pt x="222" y="174"/>
                    <a:pt x="111" y="441"/>
                  </a:cubicBezTo>
                  <a:cubicBezTo>
                    <a:pt x="1" y="707"/>
                    <a:pt x="61" y="1013"/>
                    <a:pt x="266" y="1217"/>
                  </a:cubicBezTo>
                  <a:cubicBezTo>
                    <a:pt x="402" y="1353"/>
                    <a:pt x="583" y="1426"/>
                    <a:pt x="769" y="1426"/>
                  </a:cubicBezTo>
                  <a:cubicBezTo>
                    <a:pt x="861" y="1426"/>
                    <a:pt x="953" y="1408"/>
                    <a:pt x="1042" y="1371"/>
                  </a:cubicBezTo>
                  <a:cubicBezTo>
                    <a:pt x="1308" y="1261"/>
                    <a:pt x="1482" y="1002"/>
                    <a:pt x="1482" y="713"/>
                  </a:cubicBezTo>
                  <a:cubicBezTo>
                    <a:pt x="1482"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50"/>
            <p:cNvSpPr/>
            <p:nvPr/>
          </p:nvSpPr>
          <p:spPr>
            <a:xfrm>
              <a:off x="5690323" y="4778520"/>
              <a:ext cx="140716" cy="135304"/>
            </a:xfrm>
            <a:custGeom>
              <a:rect b="b" l="l" r="r" t="t"/>
              <a:pathLst>
                <a:path extrusionOk="0" h="1425" w="1482">
                  <a:moveTo>
                    <a:pt x="769" y="0"/>
                  </a:moveTo>
                  <a:cubicBezTo>
                    <a:pt x="481" y="0"/>
                    <a:pt x="221" y="174"/>
                    <a:pt x="111" y="440"/>
                  </a:cubicBezTo>
                  <a:cubicBezTo>
                    <a:pt x="1" y="705"/>
                    <a:pt x="61" y="1013"/>
                    <a:pt x="266" y="1216"/>
                  </a:cubicBezTo>
                  <a:cubicBezTo>
                    <a:pt x="402" y="1352"/>
                    <a:pt x="584" y="1425"/>
                    <a:pt x="770" y="1425"/>
                  </a:cubicBezTo>
                  <a:cubicBezTo>
                    <a:pt x="861" y="1425"/>
                    <a:pt x="953" y="1407"/>
                    <a:pt x="1042" y="1371"/>
                  </a:cubicBezTo>
                  <a:cubicBezTo>
                    <a:pt x="1308" y="1260"/>
                    <a:pt x="1482" y="1001"/>
                    <a:pt x="1482" y="713"/>
                  </a:cubicBezTo>
                  <a:cubicBezTo>
                    <a:pt x="1482" y="318"/>
                    <a:pt x="1162" y="0"/>
                    <a:pt x="76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50"/>
            <p:cNvSpPr/>
            <p:nvPr/>
          </p:nvSpPr>
          <p:spPr>
            <a:xfrm>
              <a:off x="6624630" y="4778520"/>
              <a:ext cx="140716" cy="135304"/>
            </a:xfrm>
            <a:custGeom>
              <a:rect b="b" l="l" r="r" t="t"/>
              <a:pathLst>
                <a:path extrusionOk="0" h="1425" w="1482">
                  <a:moveTo>
                    <a:pt x="769" y="0"/>
                  </a:moveTo>
                  <a:cubicBezTo>
                    <a:pt x="480" y="0"/>
                    <a:pt x="221" y="174"/>
                    <a:pt x="110" y="439"/>
                  </a:cubicBezTo>
                  <a:cubicBezTo>
                    <a:pt x="0" y="705"/>
                    <a:pt x="60" y="1012"/>
                    <a:pt x="265" y="1216"/>
                  </a:cubicBezTo>
                  <a:cubicBezTo>
                    <a:pt x="401" y="1352"/>
                    <a:pt x="583" y="1425"/>
                    <a:pt x="769" y="1425"/>
                  </a:cubicBezTo>
                  <a:cubicBezTo>
                    <a:pt x="861" y="1425"/>
                    <a:pt x="953" y="1407"/>
                    <a:pt x="1041" y="1371"/>
                  </a:cubicBezTo>
                  <a:cubicBezTo>
                    <a:pt x="1307" y="1260"/>
                    <a:pt x="1481" y="1001"/>
                    <a:pt x="1481" y="713"/>
                  </a:cubicBezTo>
                  <a:cubicBezTo>
                    <a:pt x="1481" y="320"/>
                    <a:pt x="1162" y="0"/>
                    <a:pt x="76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50"/>
            <p:cNvSpPr/>
            <p:nvPr/>
          </p:nvSpPr>
          <p:spPr>
            <a:xfrm>
              <a:off x="7558937" y="4778520"/>
              <a:ext cx="140811" cy="135304"/>
            </a:xfrm>
            <a:custGeom>
              <a:rect b="b" l="l" r="r" t="t"/>
              <a:pathLst>
                <a:path extrusionOk="0" h="1425" w="1483">
                  <a:moveTo>
                    <a:pt x="769" y="0"/>
                  </a:moveTo>
                  <a:cubicBezTo>
                    <a:pt x="481" y="0"/>
                    <a:pt x="220" y="174"/>
                    <a:pt x="110" y="440"/>
                  </a:cubicBezTo>
                  <a:cubicBezTo>
                    <a:pt x="1" y="705"/>
                    <a:pt x="61" y="1013"/>
                    <a:pt x="264" y="1216"/>
                  </a:cubicBezTo>
                  <a:cubicBezTo>
                    <a:pt x="402" y="1352"/>
                    <a:pt x="584" y="1425"/>
                    <a:pt x="770" y="1425"/>
                  </a:cubicBezTo>
                  <a:cubicBezTo>
                    <a:pt x="861" y="1425"/>
                    <a:pt x="954" y="1407"/>
                    <a:pt x="1042" y="1371"/>
                  </a:cubicBezTo>
                  <a:cubicBezTo>
                    <a:pt x="1308" y="1260"/>
                    <a:pt x="1482" y="1001"/>
                    <a:pt x="1482" y="713"/>
                  </a:cubicBezTo>
                  <a:cubicBezTo>
                    <a:pt x="1482" y="318"/>
                    <a:pt x="1163" y="0"/>
                    <a:pt x="76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50"/>
            <p:cNvSpPr/>
            <p:nvPr/>
          </p:nvSpPr>
          <p:spPr>
            <a:xfrm>
              <a:off x="8493244" y="4778520"/>
              <a:ext cx="140716" cy="135304"/>
            </a:xfrm>
            <a:custGeom>
              <a:rect b="b" l="l" r="r" t="t"/>
              <a:pathLst>
                <a:path extrusionOk="0" h="1425" w="1482">
                  <a:moveTo>
                    <a:pt x="769" y="0"/>
                  </a:moveTo>
                  <a:cubicBezTo>
                    <a:pt x="480" y="0"/>
                    <a:pt x="221" y="174"/>
                    <a:pt x="111" y="439"/>
                  </a:cubicBezTo>
                  <a:cubicBezTo>
                    <a:pt x="0" y="705"/>
                    <a:pt x="61" y="1012"/>
                    <a:pt x="265" y="1216"/>
                  </a:cubicBezTo>
                  <a:cubicBezTo>
                    <a:pt x="401" y="1352"/>
                    <a:pt x="584" y="1425"/>
                    <a:pt x="769" y="1425"/>
                  </a:cubicBezTo>
                  <a:cubicBezTo>
                    <a:pt x="861" y="1425"/>
                    <a:pt x="953" y="1407"/>
                    <a:pt x="1041" y="1371"/>
                  </a:cubicBezTo>
                  <a:cubicBezTo>
                    <a:pt x="1308" y="1260"/>
                    <a:pt x="1482" y="1001"/>
                    <a:pt x="1482" y="713"/>
                  </a:cubicBezTo>
                  <a:cubicBezTo>
                    <a:pt x="1482" y="318"/>
                    <a:pt x="1164" y="0"/>
                    <a:pt x="76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90" name="Google Shape;1090;p50"/>
          <p:cNvGrpSpPr/>
          <p:nvPr/>
        </p:nvGrpSpPr>
        <p:grpSpPr>
          <a:xfrm>
            <a:off x="8402078" y="123460"/>
            <a:ext cx="494184" cy="3160979"/>
            <a:chOff x="3250475" y="-1758600"/>
            <a:chExt cx="234700" cy="1501225"/>
          </a:xfrm>
        </p:grpSpPr>
        <p:sp>
          <p:nvSpPr>
            <p:cNvPr id="1091" name="Google Shape;1091;p50"/>
            <p:cNvSpPr/>
            <p:nvPr/>
          </p:nvSpPr>
          <p:spPr>
            <a:xfrm>
              <a:off x="3250550" y="-1758600"/>
              <a:ext cx="234625" cy="234625"/>
            </a:xfrm>
            <a:custGeom>
              <a:rect b="b" l="l" r="r" t="t"/>
              <a:pathLst>
                <a:path extrusionOk="0" h="9385" w="9385">
                  <a:moveTo>
                    <a:pt x="8497" y="0"/>
                  </a:moveTo>
                  <a:lnTo>
                    <a:pt x="1" y="8497"/>
                  </a:lnTo>
                  <a:lnTo>
                    <a:pt x="888" y="9385"/>
                  </a:lnTo>
                  <a:lnTo>
                    <a:pt x="9385" y="888"/>
                  </a:lnTo>
                  <a:lnTo>
                    <a:pt x="84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50"/>
            <p:cNvSpPr/>
            <p:nvPr/>
          </p:nvSpPr>
          <p:spPr>
            <a:xfrm>
              <a:off x="3250475" y="-1653125"/>
              <a:ext cx="234675" cy="234650"/>
            </a:xfrm>
            <a:custGeom>
              <a:rect b="b" l="l" r="r" t="t"/>
              <a:pathLst>
                <a:path extrusionOk="0" h="9386" w="9387">
                  <a:moveTo>
                    <a:pt x="8497" y="1"/>
                  </a:moveTo>
                  <a:lnTo>
                    <a:pt x="1" y="8498"/>
                  </a:lnTo>
                  <a:lnTo>
                    <a:pt x="890" y="9385"/>
                  </a:lnTo>
                  <a:lnTo>
                    <a:pt x="9387" y="889"/>
                  </a:lnTo>
                  <a:lnTo>
                    <a:pt x="849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50"/>
            <p:cNvSpPr/>
            <p:nvPr/>
          </p:nvSpPr>
          <p:spPr>
            <a:xfrm>
              <a:off x="3250550" y="-1547500"/>
              <a:ext cx="234625" cy="234625"/>
            </a:xfrm>
            <a:custGeom>
              <a:rect b="b" l="l" r="r" t="t"/>
              <a:pathLst>
                <a:path extrusionOk="0" h="9385" w="9385">
                  <a:moveTo>
                    <a:pt x="8497" y="0"/>
                  </a:moveTo>
                  <a:lnTo>
                    <a:pt x="1" y="8497"/>
                  </a:lnTo>
                  <a:lnTo>
                    <a:pt x="888" y="9385"/>
                  </a:lnTo>
                  <a:lnTo>
                    <a:pt x="9385" y="888"/>
                  </a:lnTo>
                  <a:lnTo>
                    <a:pt x="84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50"/>
            <p:cNvSpPr/>
            <p:nvPr/>
          </p:nvSpPr>
          <p:spPr>
            <a:xfrm>
              <a:off x="3250475" y="-1442025"/>
              <a:ext cx="234675" cy="234650"/>
            </a:xfrm>
            <a:custGeom>
              <a:rect b="b" l="l" r="r" t="t"/>
              <a:pathLst>
                <a:path extrusionOk="0" h="9386" w="9387">
                  <a:moveTo>
                    <a:pt x="8497" y="1"/>
                  </a:moveTo>
                  <a:lnTo>
                    <a:pt x="1" y="8497"/>
                  </a:lnTo>
                  <a:lnTo>
                    <a:pt x="890" y="9385"/>
                  </a:lnTo>
                  <a:lnTo>
                    <a:pt x="9387" y="888"/>
                  </a:lnTo>
                  <a:lnTo>
                    <a:pt x="849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50"/>
            <p:cNvSpPr/>
            <p:nvPr/>
          </p:nvSpPr>
          <p:spPr>
            <a:xfrm>
              <a:off x="3250550" y="-1336425"/>
              <a:ext cx="234625" cy="234650"/>
            </a:xfrm>
            <a:custGeom>
              <a:rect b="b" l="l" r="r" t="t"/>
              <a:pathLst>
                <a:path extrusionOk="0" h="9386" w="9385">
                  <a:moveTo>
                    <a:pt x="8497" y="1"/>
                  </a:moveTo>
                  <a:lnTo>
                    <a:pt x="1" y="8497"/>
                  </a:lnTo>
                  <a:lnTo>
                    <a:pt x="888" y="9385"/>
                  </a:lnTo>
                  <a:lnTo>
                    <a:pt x="9385" y="889"/>
                  </a:lnTo>
                  <a:lnTo>
                    <a:pt x="849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50"/>
            <p:cNvSpPr/>
            <p:nvPr/>
          </p:nvSpPr>
          <p:spPr>
            <a:xfrm>
              <a:off x="3250550" y="-1230850"/>
              <a:ext cx="234625" cy="234625"/>
            </a:xfrm>
            <a:custGeom>
              <a:rect b="b" l="l" r="r" t="t"/>
              <a:pathLst>
                <a:path extrusionOk="0" h="9385" w="9385">
                  <a:moveTo>
                    <a:pt x="8497" y="0"/>
                  </a:moveTo>
                  <a:lnTo>
                    <a:pt x="1" y="8496"/>
                  </a:lnTo>
                  <a:lnTo>
                    <a:pt x="888" y="9385"/>
                  </a:lnTo>
                  <a:lnTo>
                    <a:pt x="9385" y="888"/>
                  </a:lnTo>
                  <a:lnTo>
                    <a:pt x="84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50"/>
            <p:cNvSpPr/>
            <p:nvPr/>
          </p:nvSpPr>
          <p:spPr>
            <a:xfrm>
              <a:off x="3250525" y="-1125400"/>
              <a:ext cx="234625" cy="234675"/>
            </a:xfrm>
            <a:custGeom>
              <a:rect b="b" l="l" r="r" t="t"/>
              <a:pathLst>
                <a:path extrusionOk="0" h="9387" w="9385">
                  <a:moveTo>
                    <a:pt x="8497" y="0"/>
                  </a:moveTo>
                  <a:lnTo>
                    <a:pt x="0" y="8497"/>
                  </a:lnTo>
                  <a:lnTo>
                    <a:pt x="888" y="9386"/>
                  </a:lnTo>
                  <a:lnTo>
                    <a:pt x="9385" y="890"/>
                  </a:lnTo>
                  <a:lnTo>
                    <a:pt x="84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50"/>
            <p:cNvSpPr/>
            <p:nvPr/>
          </p:nvSpPr>
          <p:spPr>
            <a:xfrm>
              <a:off x="3250550" y="-1019775"/>
              <a:ext cx="234625" cy="234650"/>
            </a:xfrm>
            <a:custGeom>
              <a:rect b="b" l="l" r="r" t="t"/>
              <a:pathLst>
                <a:path extrusionOk="0" h="9386" w="9385">
                  <a:moveTo>
                    <a:pt x="8497" y="1"/>
                  </a:moveTo>
                  <a:lnTo>
                    <a:pt x="1" y="8496"/>
                  </a:lnTo>
                  <a:lnTo>
                    <a:pt x="888" y="9385"/>
                  </a:lnTo>
                  <a:lnTo>
                    <a:pt x="9385" y="889"/>
                  </a:lnTo>
                  <a:lnTo>
                    <a:pt x="849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50"/>
            <p:cNvSpPr/>
            <p:nvPr/>
          </p:nvSpPr>
          <p:spPr>
            <a:xfrm>
              <a:off x="3250525" y="-914300"/>
              <a:ext cx="234625" cy="234675"/>
            </a:xfrm>
            <a:custGeom>
              <a:rect b="b" l="l" r="r" t="t"/>
              <a:pathLst>
                <a:path extrusionOk="0" h="9387" w="9385">
                  <a:moveTo>
                    <a:pt x="8497" y="0"/>
                  </a:moveTo>
                  <a:lnTo>
                    <a:pt x="0" y="8497"/>
                  </a:lnTo>
                  <a:lnTo>
                    <a:pt x="888" y="9386"/>
                  </a:lnTo>
                  <a:lnTo>
                    <a:pt x="9385" y="889"/>
                  </a:lnTo>
                  <a:lnTo>
                    <a:pt x="84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50"/>
            <p:cNvSpPr/>
            <p:nvPr/>
          </p:nvSpPr>
          <p:spPr>
            <a:xfrm>
              <a:off x="3250550" y="-808675"/>
              <a:ext cx="234625" cy="234650"/>
            </a:xfrm>
            <a:custGeom>
              <a:rect b="b" l="l" r="r" t="t"/>
              <a:pathLst>
                <a:path extrusionOk="0" h="9386" w="9385">
                  <a:moveTo>
                    <a:pt x="8497" y="1"/>
                  </a:moveTo>
                  <a:lnTo>
                    <a:pt x="1" y="8497"/>
                  </a:lnTo>
                  <a:lnTo>
                    <a:pt x="888" y="9385"/>
                  </a:lnTo>
                  <a:lnTo>
                    <a:pt x="9385" y="888"/>
                  </a:lnTo>
                  <a:lnTo>
                    <a:pt x="849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50"/>
            <p:cNvSpPr/>
            <p:nvPr/>
          </p:nvSpPr>
          <p:spPr>
            <a:xfrm>
              <a:off x="3250525" y="-703225"/>
              <a:ext cx="234625" cy="234675"/>
            </a:xfrm>
            <a:custGeom>
              <a:rect b="b" l="l" r="r" t="t"/>
              <a:pathLst>
                <a:path extrusionOk="0" h="9387" w="9385">
                  <a:moveTo>
                    <a:pt x="8497" y="1"/>
                  </a:moveTo>
                  <a:lnTo>
                    <a:pt x="0" y="8497"/>
                  </a:lnTo>
                  <a:lnTo>
                    <a:pt x="889" y="9387"/>
                  </a:lnTo>
                  <a:lnTo>
                    <a:pt x="9385" y="890"/>
                  </a:lnTo>
                  <a:lnTo>
                    <a:pt x="849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50"/>
            <p:cNvSpPr/>
            <p:nvPr/>
          </p:nvSpPr>
          <p:spPr>
            <a:xfrm>
              <a:off x="3250550" y="-597575"/>
              <a:ext cx="234625" cy="234625"/>
            </a:xfrm>
            <a:custGeom>
              <a:rect b="b" l="l" r="r" t="t"/>
              <a:pathLst>
                <a:path extrusionOk="0" h="9385" w="9385">
                  <a:moveTo>
                    <a:pt x="8497" y="0"/>
                  </a:moveTo>
                  <a:lnTo>
                    <a:pt x="1" y="8497"/>
                  </a:lnTo>
                  <a:lnTo>
                    <a:pt x="888" y="9385"/>
                  </a:lnTo>
                  <a:lnTo>
                    <a:pt x="9385" y="888"/>
                  </a:lnTo>
                  <a:lnTo>
                    <a:pt x="84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50"/>
            <p:cNvSpPr/>
            <p:nvPr/>
          </p:nvSpPr>
          <p:spPr>
            <a:xfrm>
              <a:off x="3250550" y="-492050"/>
              <a:ext cx="234625" cy="234675"/>
            </a:xfrm>
            <a:custGeom>
              <a:rect b="b" l="l" r="r" t="t"/>
              <a:pathLst>
                <a:path extrusionOk="0" h="9387" w="9385">
                  <a:moveTo>
                    <a:pt x="8497" y="0"/>
                  </a:moveTo>
                  <a:lnTo>
                    <a:pt x="1" y="8497"/>
                  </a:lnTo>
                  <a:lnTo>
                    <a:pt x="888" y="9386"/>
                  </a:lnTo>
                  <a:lnTo>
                    <a:pt x="9385" y="890"/>
                  </a:lnTo>
                  <a:lnTo>
                    <a:pt x="84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04" name="Google Shape;1104;p50"/>
          <p:cNvSpPr/>
          <p:nvPr/>
        </p:nvSpPr>
        <p:spPr>
          <a:xfrm>
            <a:off x="-288891" y="4356100"/>
            <a:ext cx="572820" cy="572704"/>
          </a:xfrm>
          <a:custGeom>
            <a:rect b="b" l="l" r="r" t="t"/>
            <a:pathLst>
              <a:path extrusionOk="0" h="9850" w="9852">
                <a:moveTo>
                  <a:pt x="4927" y="2094"/>
                </a:moveTo>
                <a:cubicBezTo>
                  <a:pt x="6487" y="2094"/>
                  <a:pt x="7756" y="3364"/>
                  <a:pt x="7756" y="4925"/>
                </a:cubicBezTo>
                <a:cubicBezTo>
                  <a:pt x="7756" y="6484"/>
                  <a:pt x="6487" y="7755"/>
                  <a:pt x="4927" y="7755"/>
                </a:cubicBezTo>
                <a:cubicBezTo>
                  <a:pt x="3366" y="7755"/>
                  <a:pt x="2095" y="6484"/>
                  <a:pt x="2095" y="4925"/>
                </a:cubicBezTo>
                <a:cubicBezTo>
                  <a:pt x="2095" y="3364"/>
                  <a:pt x="3366" y="2094"/>
                  <a:pt x="4927" y="2094"/>
                </a:cubicBezTo>
                <a:close/>
                <a:moveTo>
                  <a:pt x="4927" y="0"/>
                </a:moveTo>
                <a:cubicBezTo>
                  <a:pt x="2210" y="0"/>
                  <a:pt x="0" y="2207"/>
                  <a:pt x="0" y="4925"/>
                </a:cubicBezTo>
                <a:cubicBezTo>
                  <a:pt x="0" y="7642"/>
                  <a:pt x="2210" y="9850"/>
                  <a:pt x="4927" y="9850"/>
                </a:cubicBezTo>
                <a:cubicBezTo>
                  <a:pt x="7641" y="9850"/>
                  <a:pt x="9851" y="7640"/>
                  <a:pt x="9851" y="4925"/>
                </a:cubicBezTo>
                <a:cubicBezTo>
                  <a:pt x="9851" y="2209"/>
                  <a:pt x="7641" y="0"/>
                  <a:pt x="492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50"/>
          <p:cNvSpPr/>
          <p:nvPr/>
        </p:nvSpPr>
        <p:spPr>
          <a:xfrm>
            <a:off x="-288891" y="3690600"/>
            <a:ext cx="572820" cy="572704"/>
          </a:xfrm>
          <a:custGeom>
            <a:rect b="b" l="l" r="r" t="t"/>
            <a:pathLst>
              <a:path extrusionOk="0" h="9850" w="9852">
                <a:moveTo>
                  <a:pt x="4927" y="2094"/>
                </a:moveTo>
                <a:cubicBezTo>
                  <a:pt x="6487" y="2094"/>
                  <a:pt x="7756" y="3364"/>
                  <a:pt x="7756" y="4925"/>
                </a:cubicBezTo>
                <a:cubicBezTo>
                  <a:pt x="7756" y="6484"/>
                  <a:pt x="6487" y="7755"/>
                  <a:pt x="4927" y="7755"/>
                </a:cubicBezTo>
                <a:cubicBezTo>
                  <a:pt x="3366" y="7755"/>
                  <a:pt x="2095" y="6484"/>
                  <a:pt x="2095" y="4925"/>
                </a:cubicBezTo>
                <a:cubicBezTo>
                  <a:pt x="2095" y="3364"/>
                  <a:pt x="3366" y="2094"/>
                  <a:pt x="4927" y="2094"/>
                </a:cubicBezTo>
                <a:close/>
                <a:moveTo>
                  <a:pt x="4927" y="0"/>
                </a:moveTo>
                <a:cubicBezTo>
                  <a:pt x="2210" y="0"/>
                  <a:pt x="0" y="2207"/>
                  <a:pt x="0" y="4925"/>
                </a:cubicBezTo>
                <a:cubicBezTo>
                  <a:pt x="0" y="7642"/>
                  <a:pt x="2210" y="9850"/>
                  <a:pt x="4927" y="9850"/>
                </a:cubicBezTo>
                <a:cubicBezTo>
                  <a:pt x="7641" y="9850"/>
                  <a:pt x="9851" y="7640"/>
                  <a:pt x="9851" y="4925"/>
                </a:cubicBezTo>
                <a:cubicBezTo>
                  <a:pt x="9851" y="2209"/>
                  <a:pt x="7641" y="0"/>
                  <a:pt x="492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50"/>
          <p:cNvSpPr/>
          <p:nvPr/>
        </p:nvSpPr>
        <p:spPr>
          <a:xfrm>
            <a:off x="-288891" y="3025100"/>
            <a:ext cx="572820" cy="572704"/>
          </a:xfrm>
          <a:custGeom>
            <a:rect b="b" l="l" r="r" t="t"/>
            <a:pathLst>
              <a:path extrusionOk="0" h="9850" w="9852">
                <a:moveTo>
                  <a:pt x="4927" y="2094"/>
                </a:moveTo>
                <a:cubicBezTo>
                  <a:pt x="6487" y="2094"/>
                  <a:pt x="7756" y="3364"/>
                  <a:pt x="7756" y="4925"/>
                </a:cubicBezTo>
                <a:cubicBezTo>
                  <a:pt x="7756" y="6484"/>
                  <a:pt x="6487" y="7755"/>
                  <a:pt x="4927" y="7755"/>
                </a:cubicBezTo>
                <a:cubicBezTo>
                  <a:pt x="3366" y="7755"/>
                  <a:pt x="2095" y="6484"/>
                  <a:pt x="2095" y="4925"/>
                </a:cubicBezTo>
                <a:cubicBezTo>
                  <a:pt x="2095" y="3364"/>
                  <a:pt x="3366" y="2094"/>
                  <a:pt x="4927" y="2094"/>
                </a:cubicBezTo>
                <a:close/>
                <a:moveTo>
                  <a:pt x="4927" y="0"/>
                </a:moveTo>
                <a:cubicBezTo>
                  <a:pt x="2210" y="0"/>
                  <a:pt x="0" y="2207"/>
                  <a:pt x="0" y="4925"/>
                </a:cubicBezTo>
                <a:cubicBezTo>
                  <a:pt x="0" y="7642"/>
                  <a:pt x="2210" y="9850"/>
                  <a:pt x="4927" y="9850"/>
                </a:cubicBezTo>
                <a:cubicBezTo>
                  <a:pt x="7641" y="9850"/>
                  <a:pt x="9851" y="7640"/>
                  <a:pt x="9851" y="4925"/>
                </a:cubicBezTo>
                <a:cubicBezTo>
                  <a:pt x="9851" y="2209"/>
                  <a:pt x="7641" y="0"/>
                  <a:pt x="492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50"/>
          <p:cNvSpPr txBox="1"/>
          <p:nvPr>
            <p:ph idx="1" type="subTitle"/>
          </p:nvPr>
        </p:nvSpPr>
        <p:spPr>
          <a:xfrm>
            <a:off x="1000300" y="1402350"/>
            <a:ext cx="3211500" cy="461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1600"/>
              <a:buFont typeface="Montserrat Black"/>
              <a:buNone/>
              <a:defRPr sz="1600">
                <a:latin typeface="Montserrat Black"/>
                <a:ea typeface="Montserrat Black"/>
                <a:cs typeface="Montserrat Black"/>
                <a:sym typeface="Montserrat Black"/>
              </a:defRPr>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1108" name="Google Shape;1108;p50"/>
          <p:cNvSpPr txBox="1"/>
          <p:nvPr>
            <p:ph idx="2" type="body"/>
          </p:nvPr>
        </p:nvSpPr>
        <p:spPr>
          <a:xfrm>
            <a:off x="1000300" y="2092650"/>
            <a:ext cx="3211500" cy="24051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109" name="Google Shape;1109;p50"/>
          <p:cNvSpPr txBox="1"/>
          <p:nvPr>
            <p:ph type="title"/>
          </p:nvPr>
        </p:nvSpPr>
        <p:spPr>
          <a:xfrm>
            <a:off x="1191600" y="445000"/>
            <a:ext cx="6760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10" name="Shape 1110"/>
        <p:cNvGrpSpPr/>
        <p:nvPr/>
      </p:nvGrpSpPr>
      <p:grpSpPr>
        <a:xfrm>
          <a:off x="0" y="0"/>
          <a:ext cx="0" cy="0"/>
          <a:chOff x="0" y="0"/>
          <a:chExt cx="0" cy="0"/>
        </a:xfrm>
      </p:grpSpPr>
      <p:sp>
        <p:nvSpPr>
          <p:cNvPr id="1111" name="Google Shape;1111;p51"/>
          <p:cNvSpPr txBox="1"/>
          <p:nvPr>
            <p:ph type="title"/>
          </p:nvPr>
        </p:nvSpPr>
        <p:spPr>
          <a:xfrm>
            <a:off x="1191600" y="445000"/>
            <a:ext cx="6760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1112" name="Google Shape;1112;p51"/>
          <p:cNvGrpSpPr/>
          <p:nvPr/>
        </p:nvGrpSpPr>
        <p:grpSpPr>
          <a:xfrm>
            <a:off x="7952395" y="498215"/>
            <a:ext cx="1173136" cy="466267"/>
            <a:chOff x="8031270" y="500028"/>
            <a:chExt cx="1173136" cy="466267"/>
          </a:xfrm>
        </p:grpSpPr>
        <p:grpSp>
          <p:nvGrpSpPr>
            <p:cNvPr id="1113" name="Google Shape;1113;p51"/>
            <p:cNvGrpSpPr/>
            <p:nvPr/>
          </p:nvGrpSpPr>
          <p:grpSpPr>
            <a:xfrm>
              <a:off x="8031270" y="680572"/>
              <a:ext cx="1173136" cy="285723"/>
              <a:chOff x="423350" y="-1313925"/>
              <a:chExt cx="834675" cy="203275"/>
            </a:xfrm>
          </p:grpSpPr>
          <p:sp>
            <p:nvSpPr>
              <p:cNvPr id="1114" name="Google Shape;1114;p51"/>
              <p:cNvSpPr/>
              <p:nvPr/>
            </p:nvSpPr>
            <p:spPr>
              <a:xfrm>
                <a:off x="423350" y="-1313925"/>
                <a:ext cx="57000" cy="54850"/>
              </a:xfrm>
              <a:custGeom>
                <a:rect b="b" l="l" r="r" t="t"/>
                <a:pathLst>
                  <a:path extrusionOk="0" h="2194" w="2280">
                    <a:moveTo>
                      <a:pt x="1184" y="0"/>
                    </a:moveTo>
                    <a:cubicBezTo>
                      <a:pt x="740" y="0"/>
                      <a:pt x="341" y="268"/>
                      <a:pt x="170" y="678"/>
                    </a:cubicBezTo>
                    <a:cubicBezTo>
                      <a:pt x="1" y="1087"/>
                      <a:pt x="95" y="1559"/>
                      <a:pt x="408" y="1873"/>
                    </a:cubicBezTo>
                    <a:cubicBezTo>
                      <a:pt x="618" y="2083"/>
                      <a:pt x="898" y="2194"/>
                      <a:pt x="1183" y="2194"/>
                    </a:cubicBezTo>
                    <a:cubicBezTo>
                      <a:pt x="1325" y="2194"/>
                      <a:pt x="1468" y="2166"/>
                      <a:pt x="1604" y="2110"/>
                    </a:cubicBezTo>
                    <a:cubicBezTo>
                      <a:pt x="2013" y="1941"/>
                      <a:pt x="2280" y="1540"/>
                      <a:pt x="2280" y="1097"/>
                    </a:cubicBezTo>
                    <a:cubicBezTo>
                      <a:pt x="2280" y="491"/>
                      <a:pt x="1789" y="0"/>
                      <a:pt x="118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51"/>
              <p:cNvSpPr/>
              <p:nvPr/>
            </p:nvSpPr>
            <p:spPr>
              <a:xfrm>
                <a:off x="617225" y="-1313925"/>
                <a:ext cx="57025" cy="54850"/>
              </a:xfrm>
              <a:custGeom>
                <a:rect b="b" l="l" r="r" t="t"/>
                <a:pathLst>
                  <a:path extrusionOk="0" h="2194" w="2281">
                    <a:moveTo>
                      <a:pt x="1184" y="0"/>
                    </a:moveTo>
                    <a:cubicBezTo>
                      <a:pt x="741" y="0"/>
                      <a:pt x="340" y="268"/>
                      <a:pt x="171" y="678"/>
                    </a:cubicBezTo>
                    <a:cubicBezTo>
                      <a:pt x="0" y="1087"/>
                      <a:pt x="94" y="1559"/>
                      <a:pt x="408" y="1873"/>
                    </a:cubicBezTo>
                    <a:cubicBezTo>
                      <a:pt x="618" y="2083"/>
                      <a:pt x="898" y="2194"/>
                      <a:pt x="1183" y="2194"/>
                    </a:cubicBezTo>
                    <a:cubicBezTo>
                      <a:pt x="1325" y="2194"/>
                      <a:pt x="1468" y="2166"/>
                      <a:pt x="1603" y="2110"/>
                    </a:cubicBezTo>
                    <a:cubicBezTo>
                      <a:pt x="2013" y="1941"/>
                      <a:pt x="2281" y="1540"/>
                      <a:pt x="2279" y="1097"/>
                    </a:cubicBezTo>
                    <a:cubicBezTo>
                      <a:pt x="2279" y="492"/>
                      <a:pt x="1789" y="0"/>
                      <a:pt x="118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51"/>
              <p:cNvSpPr/>
              <p:nvPr/>
            </p:nvSpPr>
            <p:spPr>
              <a:xfrm>
                <a:off x="811125" y="-1313925"/>
                <a:ext cx="57000" cy="54850"/>
              </a:xfrm>
              <a:custGeom>
                <a:rect b="b" l="l" r="r" t="t"/>
                <a:pathLst>
                  <a:path extrusionOk="0" h="2194" w="2280">
                    <a:moveTo>
                      <a:pt x="1183" y="0"/>
                    </a:moveTo>
                    <a:cubicBezTo>
                      <a:pt x="739" y="0"/>
                      <a:pt x="339" y="268"/>
                      <a:pt x="170" y="678"/>
                    </a:cubicBezTo>
                    <a:cubicBezTo>
                      <a:pt x="0" y="1087"/>
                      <a:pt x="93" y="1559"/>
                      <a:pt x="407" y="1873"/>
                    </a:cubicBezTo>
                    <a:cubicBezTo>
                      <a:pt x="616" y="2083"/>
                      <a:pt x="897" y="2194"/>
                      <a:pt x="1182" y="2194"/>
                    </a:cubicBezTo>
                    <a:cubicBezTo>
                      <a:pt x="1324" y="2194"/>
                      <a:pt x="1466" y="2166"/>
                      <a:pt x="1602" y="2110"/>
                    </a:cubicBezTo>
                    <a:cubicBezTo>
                      <a:pt x="2011" y="1941"/>
                      <a:pt x="2279" y="1540"/>
                      <a:pt x="2279" y="1097"/>
                    </a:cubicBezTo>
                    <a:cubicBezTo>
                      <a:pt x="2279" y="492"/>
                      <a:pt x="1788" y="0"/>
                      <a:pt x="118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51"/>
              <p:cNvSpPr/>
              <p:nvPr/>
            </p:nvSpPr>
            <p:spPr>
              <a:xfrm>
                <a:off x="1004975" y="-1313925"/>
                <a:ext cx="57025" cy="54850"/>
              </a:xfrm>
              <a:custGeom>
                <a:rect b="b" l="l" r="r" t="t"/>
                <a:pathLst>
                  <a:path extrusionOk="0" h="2194" w="2281">
                    <a:moveTo>
                      <a:pt x="1183" y="0"/>
                    </a:moveTo>
                    <a:cubicBezTo>
                      <a:pt x="740" y="0"/>
                      <a:pt x="341" y="268"/>
                      <a:pt x="170" y="678"/>
                    </a:cubicBezTo>
                    <a:cubicBezTo>
                      <a:pt x="1" y="1087"/>
                      <a:pt x="95" y="1559"/>
                      <a:pt x="409" y="1873"/>
                    </a:cubicBezTo>
                    <a:cubicBezTo>
                      <a:pt x="618" y="2083"/>
                      <a:pt x="898" y="2194"/>
                      <a:pt x="1183" y="2194"/>
                    </a:cubicBezTo>
                    <a:cubicBezTo>
                      <a:pt x="1324" y="2194"/>
                      <a:pt x="1467" y="2166"/>
                      <a:pt x="1603" y="2110"/>
                    </a:cubicBezTo>
                    <a:cubicBezTo>
                      <a:pt x="2014" y="1941"/>
                      <a:pt x="2280" y="1540"/>
                      <a:pt x="2280" y="1097"/>
                    </a:cubicBezTo>
                    <a:cubicBezTo>
                      <a:pt x="2280" y="492"/>
                      <a:pt x="1790" y="0"/>
                      <a:pt x="118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51"/>
              <p:cNvSpPr/>
              <p:nvPr/>
            </p:nvSpPr>
            <p:spPr>
              <a:xfrm>
                <a:off x="1201025" y="-1313925"/>
                <a:ext cx="57000" cy="54875"/>
              </a:xfrm>
              <a:custGeom>
                <a:rect b="b" l="l" r="r" t="t"/>
                <a:pathLst>
                  <a:path extrusionOk="0" h="2195" w="2280">
                    <a:moveTo>
                      <a:pt x="1097" y="1"/>
                    </a:moveTo>
                    <a:cubicBezTo>
                      <a:pt x="956" y="1"/>
                      <a:pt x="813" y="28"/>
                      <a:pt x="678" y="84"/>
                    </a:cubicBezTo>
                    <a:cubicBezTo>
                      <a:pt x="267" y="254"/>
                      <a:pt x="0" y="654"/>
                      <a:pt x="0" y="1097"/>
                    </a:cubicBezTo>
                    <a:cubicBezTo>
                      <a:pt x="0" y="1702"/>
                      <a:pt x="491" y="2194"/>
                      <a:pt x="1097" y="2194"/>
                    </a:cubicBezTo>
                    <a:cubicBezTo>
                      <a:pt x="1540" y="2194"/>
                      <a:pt x="1941" y="1926"/>
                      <a:pt x="2110" y="1517"/>
                    </a:cubicBezTo>
                    <a:cubicBezTo>
                      <a:pt x="2280" y="1107"/>
                      <a:pt x="2185" y="635"/>
                      <a:pt x="1872" y="321"/>
                    </a:cubicBezTo>
                    <a:cubicBezTo>
                      <a:pt x="1662" y="112"/>
                      <a:pt x="1382" y="1"/>
                      <a:pt x="10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51"/>
              <p:cNvSpPr/>
              <p:nvPr/>
            </p:nvSpPr>
            <p:spPr>
              <a:xfrm>
                <a:off x="425525" y="-1165525"/>
                <a:ext cx="54825" cy="54875"/>
              </a:xfrm>
              <a:custGeom>
                <a:rect b="b" l="l" r="r" t="t"/>
                <a:pathLst>
                  <a:path extrusionOk="0" h="2195" w="2193">
                    <a:moveTo>
                      <a:pt x="1096" y="1"/>
                    </a:moveTo>
                    <a:cubicBezTo>
                      <a:pt x="491" y="1"/>
                      <a:pt x="0" y="492"/>
                      <a:pt x="0" y="1098"/>
                    </a:cubicBezTo>
                    <a:cubicBezTo>
                      <a:pt x="0" y="1703"/>
                      <a:pt x="491" y="2194"/>
                      <a:pt x="1096" y="2194"/>
                    </a:cubicBezTo>
                    <a:cubicBezTo>
                      <a:pt x="1702" y="2194"/>
                      <a:pt x="2193" y="1703"/>
                      <a:pt x="2193" y="1098"/>
                    </a:cubicBezTo>
                    <a:cubicBezTo>
                      <a:pt x="2193" y="492"/>
                      <a:pt x="1702" y="1"/>
                      <a:pt x="109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51"/>
              <p:cNvSpPr/>
              <p:nvPr/>
            </p:nvSpPr>
            <p:spPr>
              <a:xfrm>
                <a:off x="619400"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2" y="1703"/>
                      <a:pt x="2192" y="1098"/>
                    </a:cubicBezTo>
                    <a:cubicBezTo>
                      <a:pt x="2192" y="492"/>
                      <a:pt x="1702" y="1"/>
                      <a:pt x="10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51"/>
              <p:cNvSpPr/>
              <p:nvPr/>
            </p:nvSpPr>
            <p:spPr>
              <a:xfrm>
                <a:off x="811225" y="-1165550"/>
                <a:ext cx="59000" cy="54850"/>
              </a:xfrm>
              <a:custGeom>
                <a:rect b="b" l="l" r="r" t="t"/>
                <a:pathLst>
                  <a:path extrusionOk="0" h="2194" w="2360">
                    <a:moveTo>
                      <a:pt x="1180" y="1"/>
                    </a:moveTo>
                    <a:cubicBezTo>
                      <a:pt x="1122" y="1"/>
                      <a:pt x="1064" y="5"/>
                      <a:pt x="1005" y="15"/>
                    </a:cubicBezTo>
                    <a:cubicBezTo>
                      <a:pt x="407" y="112"/>
                      <a:pt x="1" y="676"/>
                      <a:pt x="98" y="1274"/>
                    </a:cubicBezTo>
                    <a:cubicBezTo>
                      <a:pt x="185" y="1812"/>
                      <a:pt x="650" y="2194"/>
                      <a:pt x="1178" y="2194"/>
                    </a:cubicBezTo>
                    <a:cubicBezTo>
                      <a:pt x="1236" y="2194"/>
                      <a:pt x="1296" y="2189"/>
                      <a:pt x="1355" y="2179"/>
                    </a:cubicBezTo>
                    <a:cubicBezTo>
                      <a:pt x="1953" y="2083"/>
                      <a:pt x="2359" y="1520"/>
                      <a:pt x="2262" y="922"/>
                    </a:cubicBezTo>
                    <a:cubicBezTo>
                      <a:pt x="2175" y="383"/>
                      <a:pt x="1708" y="1"/>
                      <a:pt x="118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51"/>
              <p:cNvSpPr/>
              <p:nvPr/>
            </p:nvSpPr>
            <p:spPr>
              <a:xfrm>
                <a:off x="1004975" y="-1165525"/>
                <a:ext cx="57025" cy="54850"/>
              </a:xfrm>
              <a:custGeom>
                <a:rect b="b" l="l" r="r" t="t"/>
                <a:pathLst>
                  <a:path extrusionOk="0" h="2194" w="2281">
                    <a:moveTo>
                      <a:pt x="1183" y="1"/>
                    </a:moveTo>
                    <a:cubicBezTo>
                      <a:pt x="740" y="1"/>
                      <a:pt x="341" y="267"/>
                      <a:pt x="170" y="678"/>
                    </a:cubicBezTo>
                    <a:cubicBezTo>
                      <a:pt x="1" y="1087"/>
                      <a:pt x="95" y="1558"/>
                      <a:pt x="409" y="1872"/>
                    </a:cubicBezTo>
                    <a:cubicBezTo>
                      <a:pt x="619" y="2082"/>
                      <a:pt x="899" y="2194"/>
                      <a:pt x="1185" y="2194"/>
                    </a:cubicBezTo>
                    <a:cubicBezTo>
                      <a:pt x="1326" y="2194"/>
                      <a:pt x="1468" y="2166"/>
                      <a:pt x="1603" y="2110"/>
                    </a:cubicBezTo>
                    <a:cubicBezTo>
                      <a:pt x="2014" y="1940"/>
                      <a:pt x="2280" y="1541"/>
                      <a:pt x="2280" y="1098"/>
                    </a:cubicBezTo>
                    <a:cubicBezTo>
                      <a:pt x="2280" y="491"/>
                      <a:pt x="1790" y="1"/>
                      <a:pt x="118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51"/>
              <p:cNvSpPr/>
              <p:nvPr/>
            </p:nvSpPr>
            <p:spPr>
              <a:xfrm>
                <a:off x="1201025"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3" y="1703"/>
                      <a:pt x="2193" y="1098"/>
                    </a:cubicBezTo>
                    <a:cubicBezTo>
                      <a:pt x="2193" y="492"/>
                      <a:pt x="1702" y="1"/>
                      <a:pt x="10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24" name="Google Shape;1124;p51"/>
            <p:cNvGrpSpPr/>
            <p:nvPr/>
          </p:nvGrpSpPr>
          <p:grpSpPr>
            <a:xfrm>
              <a:off x="8032839" y="500028"/>
              <a:ext cx="1167022" cy="77167"/>
              <a:chOff x="425525" y="-1165550"/>
              <a:chExt cx="830325" cy="54900"/>
            </a:xfrm>
          </p:grpSpPr>
          <p:sp>
            <p:nvSpPr>
              <p:cNvPr id="1125" name="Google Shape;1125;p51"/>
              <p:cNvSpPr/>
              <p:nvPr/>
            </p:nvSpPr>
            <p:spPr>
              <a:xfrm>
                <a:off x="425525" y="-1165525"/>
                <a:ext cx="54825" cy="54875"/>
              </a:xfrm>
              <a:custGeom>
                <a:rect b="b" l="l" r="r" t="t"/>
                <a:pathLst>
                  <a:path extrusionOk="0" h="2195" w="2193">
                    <a:moveTo>
                      <a:pt x="1096" y="1"/>
                    </a:moveTo>
                    <a:cubicBezTo>
                      <a:pt x="491" y="1"/>
                      <a:pt x="0" y="492"/>
                      <a:pt x="0" y="1098"/>
                    </a:cubicBezTo>
                    <a:cubicBezTo>
                      <a:pt x="0" y="1703"/>
                      <a:pt x="491" y="2194"/>
                      <a:pt x="1096" y="2194"/>
                    </a:cubicBezTo>
                    <a:cubicBezTo>
                      <a:pt x="1702" y="2194"/>
                      <a:pt x="2193" y="1703"/>
                      <a:pt x="2193" y="1098"/>
                    </a:cubicBezTo>
                    <a:cubicBezTo>
                      <a:pt x="2193" y="492"/>
                      <a:pt x="1702" y="1"/>
                      <a:pt x="109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51"/>
              <p:cNvSpPr/>
              <p:nvPr/>
            </p:nvSpPr>
            <p:spPr>
              <a:xfrm>
                <a:off x="619400"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2" y="1703"/>
                      <a:pt x="2192" y="1098"/>
                    </a:cubicBezTo>
                    <a:cubicBezTo>
                      <a:pt x="2192" y="492"/>
                      <a:pt x="1702" y="1"/>
                      <a:pt x="10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51"/>
              <p:cNvSpPr/>
              <p:nvPr/>
            </p:nvSpPr>
            <p:spPr>
              <a:xfrm>
                <a:off x="811225" y="-1165550"/>
                <a:ext cx="59000" cy="54850"/>
              </a:xfrm>
              <a:custGeom>
                <a:rect b="b" l="l" r="r" t="t"/>
                <a:pathLst>
                  <a:path extrusionOk="0" h="2194" w="2360">
                    <a:moveTo>
                      <a:pt x="1180" y="1"/>
                    </a:moveTo>
                    <a:cubicBezTo>
                      <a:pt x="1122" y="1"/>
                      <a:pt x="1064" y="5"/>
                      <a:pt x="1005" y="15"/>
                    </a:cubicBezTo>
                    <a:cubicBezTo>
                      <a:pt x="407" y="112"/>
                      <a:pt x="1" y="676"/>
                      <a:pt x="98" y="1274"/>
                    </a:cubicBezTo>
                    <a:cubicBezTo>
                      <a:pt x="185" y="1812"/>
                      <a:pt x="650" y="2194"/>
                      <a:pt x="1178" y="2194"/>
                    </a:cubicBezTo>
                    <a:cubicBezTo>
                      <a:pt x="1236" y="2194"/>
                      <a:pt x="1296" y="2189"/>
                      <a:pt x="1355" y="2179"/>
                    </a:cubicBezTo>
                    <a:cubicBezTo>
                      <a:pt x="1953" y="2083"/>
                      <a:pt x="2359" y="1520"/>
                      <a:pt x="2262" y="922"/>
                    </a:cubicBezTo>
                    <a:cubicBezTo>
                      <a:pt x="2175" y="383"/>
                      <a:pt x="1708" y="1"/>
                      <a:pt x="118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51"/>
              <p:cNvSpPr/>
              <p:nvPr/>
            </p:nvSpPr>
            <p:spPr>
              <a:xfrm>
                <a:off x="1004975" y="-1165525"/>
                <a:ext cx="57025" cy="54850"/>
              </a:xfrm>
              <a:custGeom>
                <a:rect b="b" l="l" r="r" t="t"/>
                <a:pathLst>
                  <a:path extrusionOk="0" h="2194" w="2281">
                    <a:moveTo>
                      <a:pt x="1183" y="1"/>
                    </a:moveTo>
                    <a:cubicBezTo>
                      <a:pt x="740" y="1"/>
                      <a:pt x="341" y="267"/>
                      <a:pt x="170" y="678"/>
                    </a:cubicBezTo>
                    <a:cubicBezTo>
                      <a:pt x="1" y="1087"/>
                      <a:pt x="95" y="1558"/>
                      <a:pt x="409" y="1872"/>
                    </a:cubicBezTo>
                    <a:cubicBezTo>
                      <a:pt x="619" y="2082"/>
                      <a:pt x="899" y="2194"/>
                      <a:pt x="1185" y="2194"/>
                    </a:cubicBezTo>
                    <a:cubicBezTo>
                      <a:pt x="1326" y="2194"/>
                      <a:pt x="1468" y="2166"/>
                      <a:pt x="1603" y="2110"/>
                    </a:cubicBezTo>
                    <a:cubicBezTo>
                      <a:pt x="2014" y="1940"/>
                      <a:pt x="2280" y="1541"/>
                      <a:pt x="2280" y="1098"/>
                    </a:cubicBezTo>
                    <a:cubicBezTo>
                      <a:pt x="2280" y="491"/>
                      <a:pt x="1790" y="1"/>
                      <a:pt x="118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51"/>
              <p:cNvSpPr/>
              <p:nvPr/>
            </p:nvSpPr>
            <p:spPr>
              <a:xfrm>
                <a:off x="1201025"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3" y="1703"/>
                      <a:pt x="2193" y="1098"/>
                    </a:cubicBezTo>
                    <a:cubicBezTo>
                      <a:pt x="2193" y="492"/>
                      <a:pt x="1702" y="1"/>
                      <a:pt x="10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130" name="Google Shape;1130;p51"/>
          <p:cNvSpPr/>
          <p:nvPr/>
        </p:nvSpPr>
        <p:spPr>
          <a:xfrm rot="-5400000">
            <a:off x="704477" y="497951"/>
            <a:ext cx="466792" cy="466792"/>
          </a:xfrm>
          <a:custGeom>
            <a:rect b="b" l="l" r="r" t="t"/>
            <a:pathLst>
              <a:path extrusionOk="0" h="14866" w="14866">
                <a:moveTo>
                  <a:pt x="7433" y="3197"/>
                </a:moveTo>
                <a:cubicBezTo>
                  <a:pt x="9768" y="3197"/>
                  <a:pt x="11669" y="5098"/>
                  <a:pt x="11669" y="7433"/>
                </a:cubicBezTo>
                <a:cubicBezTo>
                  <a:pt x="11669" y="9768"/>
                  <a:pt x="9768" y="11669"/>
                  <a:pt x="7433" y="11669"/>
                </a:cubicBezTo>
                <a:cubicBezTo>
                  <a:pt x="5098" y="11669"/>
                  <a:pt x="3197" y="9768"/>
                  <a:pt x="3197" y="7433"/>
                </a:cubicBezTo>
                <a:cubicBezTo>
                  <a:pt x="3197" y="5096"/>
                  <a:pt x="5098" y="3197"/>
                  <a:pt x="7433" y="3197"/>
                </a:cubicBezTo>
                <a:close/>
                <a:moveTo>
                  <a:pt x="7433" y="1"/>
                </a:moveTo>
                <a:cubicBezTo>
                  <a:pt x="3334" y="1"/>
                  <a:pt x="1" y="3336"/>
                  <a:pt x="1" y="7433"/>
                </a:cubicBezTo>
                <a:cubicBezTo>
                  <a:pt x="1" y="11532"/>
                  <a:pt x="3334" y="14865"/>
                  <a:pt x="7433" y="14865"/>
                </a:cubicBezTo>
                <a:cubicBezTo>
                  <a:pt x="11531" y="14865"/>
                  <a:pt x="14865" y="11532"/>
                  <a:pt x="14865" y="7433"/>
                </a:cubicBezTo>
                <a:cubicBezTo>
                  <a:pt x="14865" y="3336"/>
                  <a:pt x="11532" y="1"/>
                  <a:pt x="743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51"/>
          <p:cNvSpPr/>
          <p:nvPr/>
        </p:nvSpPr>
        <p:spPr>
          <a:xfrm rot="-5400000">
            <a:off x="193777" y="497951"/>
            <a:ext cx="466792" cy="466792"/>
          </a:xfrm>
          <a:custGeom>
            <a:rect b="b" l="l" r="r" t="t"/>
            <a:pathLst>
              <a:path extrusionOk="0" h="14866" w="14866">
                <a:moveTo>
                  <a:pt x="7433" y="3197"/>
                </a:moveTo>
                <a:cubicBezTo>
                  <a:pt x="9768" y="3197"/>
                  <a:pt x="11669" y="5098"/>
                  <a:pt x="11669" y="7433"/>
                </a:cubicBezTo>
                <a:cubicBezTo>
                  <a:pt x="11669" y="9768"/>
                  <a:pt x="9768" y="11669"/>
                  <a:pt x="7433" y="11669"/>
                </a:cubicBezTo>
                <a:cubicBezTo>
                  <a:pt x="5098" y="11669"/>
                  <a:pt x="3197" y="9768"/>
                  <a:pt x="3197" y="7433"/>
                </a:cubicBezTo>
                <a:cubicBezTo>
                  <a:pt x="3197" y="5096"/>
                  <a:pt x="5098" y="3197"/>
                  <a:pt x="7433" y="3197"/>
                </a:cubicBezTo>
                <a:close/>
                <a:moveTo>
                  <a:pt x="7433" y="1"/>
                </a:moveTo>
                <a:cubicBezTo>
                  <a:pt x="3334" y="1"/>
                  <a:pt x="1" y="3336"/>
                  <a:pt x="1" y="7433"/>
                </a:cubicBezTo>
                <a:cubicBezTo>
                  <a:pt x="1" y="11532"/>
                  <a:pt x="3334" y="14865"/>
                  <a:pt x="7433" y="14865"/>
                </a:cubicBezTo>
                <a:cubicBezTo>
                  <a:pt x="11531" y="14865"/>
                  <a:pt x="14865" y="11532"/>
                  <a:pt x="14865" y="7433"/>
                </a:cubicBezTo>
                <a:cubicBezTo>
                  <a:pt x="14865" y="3336"/>
                  <a:pt x="11532" y="1"/>
                  <a:pt x="743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51"/>
          <p:cNvSpPr/>
          <p:nvPr/>
        </p:nvSpPr>
        <p:spPr>
          <a:xfrm rot="-5400000">
            <a:off x="-316923" y="497951"/>
            <a:ext cx="466792" cy="466792"/>
          </a:xfrm>
          <a:custGeom>
            <a:rect b="b" l="l" r="r" t="t"/>
            <a:pathLst>
              <a:path extrusionOk="0" h="14866" w="14866">
                <a:moveTo>
                  <a:pt x="7433" y="3197"/>
                </a:moveTo>
                <a:cubicBezTo>
                  <a:pt x="9768" y="3197"/>
                  <a:pt x="11669" y="5098"/>
                  <a:pt x="11669" y="7433"/>
                </a:cubicBezTo>
                <a:cubicBezTo>
                  <a:pt x="11669" y="9768"/>
                  <a:pt x="9768" y="11669"/>
                  <a:pt x="7433" y="11669"/>
                </a:cubicBezTo>
                <a:cubicBezTo>
                  <a:pt x="5098" y="11669"/>
                  <a:pt x="3197" y="9768"/>
                  <a:pt x="3197" y="7433"/>
                </a:cubicBezTo>
                <a:cubicBezTo>
                  <a:pt x="3197" y="5096"/>
                  <a:pt x="5098" y="3197"/>
                  <a:pt x="7433" y="3197"/>
                </a:cubicBezTo>
                <a:close/>
                <a:moveTo>
                  <a:pt x="7433" y="1"/>
                </a:moveTo>
                <a:cubicBezTo>
                  <a:pt x="3334" y="1"/>
                  <a:pt x="1" y="3336"/>
                  <a:pt x="1" y="7433"/>
                </a:cubicBezTo>
                <a:cubicBezTo>
                  <a:pt x="1" y="11532"/>
                  <a:pt x="3334" y="14865"/>
                  <a:pt x="7433" y="14865"/>
                </a:cubicBezTo>
                <a:cubicBezTo>
                  <a:pt x="11531" y="14865"/>
                  <a:pt x="14865" y="11532"/>
                  <a:pt x="14865" y="7433"/>
                </a:cubicBezTo>
                <a:cubicBezTo>
                  <a:pt x="14865" y="3336"/>
                  <a:pt x="11532" y="1"/>
                  <a:pt x="743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51"/>
          <p:cNvSpPr/>
          <p:nvPr/>
        </p:nvSpPr>
        <p:spPr>
          <a:xfrm rot="5400000">
            <a:off x="2498100" y="2259000"/>
            <a:ext cx="386400" cy="5382600"/>
          </a:xfrm>
          <a:prstGeom prst="round2SameRect">
            <a:avLst>
              <a:gd fmla="val 50000"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34" name="Google Shape;1134;p51"/>
          <p:cNvGrpSpPr/>
          <p:nvPr/>
        </p:nvGrpSpPr>
        <p:grpSpPr>
          <a:xfrm>
            <a:off x="-405780" y="4446092"/>
            <a:ext cx="1173136" cy="466267"/>
            <a:chOff x="8031270" y="500028"/>
            <a:chExt cx="1173136" cy="466267"/>
          </a:xfrm>
        </p:grpSpPr>
        <p:grpSp>
          <p:nvGrpSpPr>
            <p:cNvPr id="1135" name="Google Shape;1135;p51"/>
            <p:cNvGrpSpPr/>
            <p:nvPr/>
          </p:nvGrpSpPr>
          <p:grpSpPr>
            <a:xfrm>
              <a:off x="8031270" y="680572"/>
              <a:ext cx="1173136" cy="285723"/>
              <a:chOff x="423350" y="-1313925"/>
              <a:chExt cx="834675" cy="203275"/>
            </a:xfrm>
          </p:grpSpPr>
          <p:sp>
            <p:nvSpPr>
              <p:cNvPr id="1136" name="Google Shape;1136;p51"/>
              <p:cNvSpPr/>
              <p:nvPr/>
            </p:nvSpPr>
            <p:spPr>
              <a:xfrm>
                <a:off x="423350" y="-1313925"/>
                <a:ext cx="57000" cy="54850"/>
              </a:xfrm>
              <a:custGeom>
                <a:rect b="b" l="l" r="r" t="t"/>
                <a:pathLst>
                  <a:path extrusionOk="0" h="2194" w="2280">
                    <a:moveTo>
                      <a:pt x="1184" y="0"/>
                    </a:moveTo>
                    <a:cubicBezTo>
                      <a:pt x="740" y="0"/>
                      <a:pt x="341" y="268"/>
                      <a:pt x="170" y="678"/>
                    </a:cubicBezTo>
                    <a:cubicBezTo>
                      <a:pt x="1" y="1087"/>
                      <a:pt x="95" y="1559"/>
                      <a:pt x="408" y="1873"/>
                    </a:cubicBezTo>
                    <a:cubicBezTo>
                      <a:pt x="618" y="2083"/>
                      <a:pt x="898" y="2194"/>
                      <a:pt x="1183" y="2194"/>
                    </a:cubicBezTo>
                    <a:cubicBezTo>
                      <a:pt x="1325" y="2194"/>
                      <a:pt x="1468" y="2166"/>
                      <a:pt x="1604" y="2110"/>
                    </a:cubicBezTo>
                    <a:cubicBezTo>
                      <a:pt x="2013" y="1941"/>
                      <a:pt x="2280" y="1540"/>
                      <a:pt x="2280" y="1097"/>
                    </a:cubicBezTo>
                    <a:cubicBezTo>
                      <a:pt x="2280" y="491"/>
                      <a:pt x="1789" y="0"/>
                      <a:pt x="118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51"/>
              <p:cNvSpPr/>
              <p:nvPr/>
            </p:nvSpPr>
            <p:spPr>
              <a:xfrm>
                <a:off x="617225" y="-1313925"/>
                <a:ext cx="57025" cy="54850"/>
              </a:xfrm>
              <a:custGeom>
                <a:rect b="b" l="l" r="r" t="t"/>
                <a:pathLst>
                  <a:path extrusionOk="0" h="2194" w="2281">
                    <a:moveTo>
                      <a:pt x="1184" y="0"/>
                    </a:moveTo>
                    <a:cubicBezTo>
                      <a:pt x="741" y="0"/>
                      <a:pt x="340" y="268"/>
                      <a:pt x="171" y="678"/>
                    </a:cubicBezTo>
                    <a:cubicBezTo>
                      <a:pt x="0" y="1087"/>
                      <a:pt x="94" y="1559"/>
                      <a:pt x="408" y="1873"/>
                    </a:cubicBezTo>
                    <a:cubicBezTo>
                      <a:pt x="618" y="2083"/>
                      <a:pt x="898" y="2194"/>
                      <a:pt x="1183" y="2194"/>
                    </a:cubicBezTo>
                    <a:cubicBezTo>
                      <a:pt x="1325" y="2194"/>
                      <a:pt x="1468" y="2166"/>
                      <a:pt x="1603" y="2110"/>
                    </a:cubicBezTo>
                    <a:cubicBezTo>
                      <a:pt x="2013" y="1941"/>
                      <a:pt x="2281" y="1540"/>
                      <a:pt x="2279" y="1097"/>
                    </a:cubicBezTo>
                    <a:cubicBezTo>
                      <a:pt x="2279" y="492"/>
                      <a:pt x="1789" y="0"/>
                      <a:pt x="118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51"/>
              <p:cNvSpPr/>
              <p:nvPr/>
            </p:nvSpPr>
            <p:spPr>
              <a:xfrm>
                <a:off x="811125" y="-1313925"/>
                <a:ext cx="57000" cy="54850"/>
              </a:xfrm>
              <a:custGeom>
                <a:rect b="b" l="l" r="r" t="t"/>
                <a:pathLst>
                  <a:path extrusionOk="0" h="2194" w="2280">
                    <a:moveTo>
                      <a:pt x="1183" y="0"/>
                    </a:moveTo>
                    <a:cubicBezTo>
                      <a:pt x="739" y="0"/>
                      <a:pt x="339" y="268"/>
                      <a:pt x="170" y="678"/>
                    </a:cubicBezTo>
                    <a:cubicBezTo>
                      <a:pt x="0" y="1087"/>
                      <a:pt x="93" y="1559"/>
                      <a:pt x="407" y="1873"/>
                    </a:cubicBezTo>
                    <a:cubicBezTo>
                      <a:pt x="616" y="2083"/>
                      <a:pt x="897" y="2194"/>
                      <a:pt x="1182" y="2194"/>
                    </a:cubicBezTo>
                    <a:cubicBezTo>
                      <a:pt x="1324" y="2194"/>
                      <a:pt x="1466" y="2166"/>
                      <a:pt x="1602" y="2110"/>
                    </a:cubicBezTo>
                    <a:cubicBezTo>
                      <a:pt x="2011" y="1941"/>
                      <a:pt x="2279" y="1540"/>
                      <a:pt x="2279" y="1097"/>
                    </a:cubicBezTo>
                    <a:cubicBezTo>
                      <a:pt x="2279" y="492"/>
                      <a:pt x="1788" y="0"/>
                      <a:pt x="118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51"/>
              <p:cNvSpPr/>
              <p:nvPr/>
            </p:nvSpPr>
            <p:spPr>
              <a:xfrm>
                <a:off x="1004975" y="-1313925"/>
                <a:ext cx="57025" cy="54850"/>
              </a:xfrm>
              <a:custGeom>
                <a:rect b="b" l="l" r="r" t="t"/>
                <a:pathLst>
                  <a:path extrusionOk="0" h="2194" w="2281">
                    <a:moveTo>
                      <a:pt x="1183" y="0"/>
                    </a:moveTo>
                    <a:cubicBezTo>
                      <a:pt x="740" y="0"/>
                      <a:pt x="341" y="268"/>
                      <a:pt x="170" y="678"/>
                    </a:cubicBezTo>
                    <a:cubicBezTo>
                      <a:pt x="1" y="1087"/>
                      <a:pt x="95" y="1559"/>
                      <a:pt x="409" y="1873"/>
                    </a:cubicBezTo>
                    <a:cubicBezTo>
                      <a:pt x="618" y="2083"/>
                      <a:pt x="898" y="2194"/>
                      <a:pt x="1183" y="2194"/>
                    </a:cubicBezTo>
                    <a:cubicBezTo>
                      <a:pt x="1324" y="2194"/>
                      <a:pt x="1467" y="2166"/>
                      <a:pt x="1603" y="2110"/>
                    </a:cubicBezTo>
                    <a:cubicBezTo>
                      <a:pt x="2014" y="1941"/>
                      <a:pt x="2280" y="1540"/>
                      <a:pt x="2280" y="1097"/>
                    </a:cubicBezTo>
                    <a:cubicBezTo>
                      <a:pt x="2280" y="492"/>
                      <a:pt x="1790" y="0"/>
                      <a:pt x="118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51"/>
              <p:cNvSpPr/>
              <p:nvPr/>
            </p:nvSpPr>
            <p:spPr>
              <a:xfrm>
                <a:off x="1201025" y="-1313925"/>
                <a:ext cx="57000" cy="54875"/>
              </a:xfrm>
              <a:custGeom>
                <a:rect b="b" l="l" r="r" t="t"/>
                <a:pathLst>
                  <a:path extrusionOk="0" h="2195" w="2280">
                    <a:moveTo>
                      <a:pt x="1097" y="1"/>
                    </a:moveTo>
                    <a:cubicBezTo>
                      <a:pt x="956" y="1"/>
                      <a:pt x="813" y="28"/>
                      <a:pt x="678" y="84"/>
                    </a:cubicBezTo>
                    <a:cubicBezTo>
                      <a:pt x="267" y="254"/>
                      <a:pt x="0" y="654"/>
                      <a:pt x="0" y="1097"/>
                    </a:cubicBezTo>
                    <a:cubicBezTo>
                      <a:pt x="0" y="1702"/>
                      <a:pt x="491" y="2194"/>
                      <a:pt x="1097" y="2194"/>
                    </a:cubicBezTo>
                    <a:cubicBezTo>
                      <a:pt x="1540" y="2194"/>
                      <a:pt x="1941" y="1926"/>
                      <a:pt x="2110" y="1517"/>
                    </a:cubicBezTo>
                    <a:cubicBezTo>
                      <a:pt x="2280" y="1107"/>
                      <a:pt x="2185" y="635"/>
                      <a:pt x="1872" y="321"/>
                    </a:cubicBezTo>
                    <a:cubicBezTo>
                      <a:pt x="1662" y="112"/>
                      <a:pt x="1382" y="1"/>
                      <a:pt x="109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51"/>
              <p:cNvSpPr/>
              <p:nvPr/>
            </p:nvSpPr>
            <p:spPr>
              <a:xfrm>
                <a:off x="425525" y="-1165525"/>
                <a:ext cx="54825" cy="54875"/>
              </a:xfrm>
              <a:custGeom>
                <a:rect b="b" l="l" r="r" t="t"/>
                <a:pathLst>
                  <a:path extrusionOk="0" h="2195" w="2193">
                    <a:moveTo>
                      <a:pt x="1096" y="1"/>
                    </a:moveTo>
                    <a:cubicBezTo>
                      <a:pt x="491" y="1"/>
                      <a:pt x="0" y="492"/>
                      <a:pt x="0" y="1098"/>
                    </a:cubicBezTo>
                    <a:cubicBezTo>
                      <a:pt x="0" y="1703"/>
                      <a:pt x="491" y="2194"/>
                      <a:pt x="1096" y="2194"/>
                    </a:cubicBezTo>
                    <a:cubicBezTo>
                      <a:pt x="1702" y="2194"/>
                      <a:pt x="2193" y="1703"/>
                      <a:pt x="2193" y="1098"/>
                    </a:cubicBezTo>
                    <a:cubicBezTo>
                      <a:pt x="2193" y="492"/>
                      <a:pt x="1702" y="1"/>
                      <a:pt x="109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51"/>
              <p:cNvSpPr/>
              <p:nvPr/>
            </p:nvSpPr>
            <p:spPr>
              <a:xfrm>
                <a:off x="619400"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2" y="1703"/>
                      <a:pt x="2192" y="1098"/>
                    </a:cubicBezTo>
                    <a:cubicBezTo>
                      <a:pt x="2192" y="492"/>
                      <a:pt x="1702" y="1"/>
                      <a:pt x="109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51"/>
              <p:cNvSpPr/>
              <p:nvPr/>
            </p:nvSpPr>
            <p:spPr>
              <a:xfrm>
                <a:off x="811225" y="-1165550"/>
                <a:ext cx="59000" cy="54850"/>
              </a:xfrm>
              <a:custGeom>
                <a:rect b="b" l="l" r="r" t="t"/>
                <a:pathLst>
                  <a:path extrusionOk="0" h="2194" w="2360">
                    <a:moveTo>
                      <a:pt x="1180" y="1"/>
                    </a:moveTo>
                    <a:cubicBezTo>
                      <a:pt x="1122" y="1"/>
                      <a:pt x="1064" y="5"/>
                      <a:pt x="1005" y="15"/>
                    </a:cubicBezTo>
                    <a:cubicBezTo>
                      <a:pt x="407" y="112"/>
                      <a:pt x="1" y="676"/>
                      <a:pt x="98" y="1274"/>
                    </a:cubicBezTo>
                    <a:cubicBezTo>
                      <a:pt x="185" y="1812"/>
                      <a:pt x="650" y="2194"/>
                      <a:pt x="1178" y="2194"/>
                    </a:cubicBezTo>
                    <a:cubicBezTo>
                      <a:pt x="1236" y="2194"/>
                      <a:pt x="1296" y="2189"/>
                      <a:pt x="1355" y="2179"/>
                    </a:cubicBezTo>
                    <a:cubicBezTo>
                      <a:pt x="1953" y="2083"/>
                      <a:pt x="2359" y="1520"/>
                      <a:pt x="2262" y="922"/>
                    </a:cubicBezTo>
                    <a:cubicBezTo>
                      <a:pt x="2175" y="383"/>
                      <a:pt x="1708" y="1"/>
                      <a:pt x="118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51"/>
              <p:cNvSpPr/>
              <p:nvPr/>
            </p:nvSpPr>
            <p:spPr>
              <a:xfrm>
                <a:off x="1004975" y="-1165525"/>
                <a:ext cx="57025" cy="54850"/>
              </a:xfrm>
              <a:custGeom>
                <a:rect b="b" l="l" r="r" t="t"/>
                <a:pathLst>
                  <a:path extrusionOk="0" h="2194" w="2281">
                    <a:moveTo>
                      <a:pt x="1183" y="1"/>
                    </a:moveTo>
                    <a:cubicBezTo>
                      <a:pt x="740" y="1"/>
                      <a:pt x="341" y="267"/>
                      <a:pt x="170" y="678"/>
                    </a:cubicBezTo>
                    <a:cubicBezTo>
                      <a:pt x="1" y="1087"/>
                      <a:pt x="95" y="1558"/>
                      <a:pt x="409" y="1872"/>
                    </a:cubicBezTo>
                    <a:cubicBezTo>
                      <a:pt x="619" y="2082"/>
                      <a:pt x="899" y="2194"/>
                      <a:pt x="1185" y="2194"/>
                    </a:cubicBezTo>
                    <a:cubicBezTo>
                      <a:pt x="1326" y="2194"/>
                      <a:pt x="1468" y="2166"/>
                      <a:pt x="1603" y="2110"/>
                    </a:cubicBezTo>
                    <a:cubicBezTo>
                      <a:pt x="2014" y="1940"/>
                      <a:pt x="2280" y="1541"/>
                      <a:pt x="2280" y="1098"/>
                    </a:cubicBezTo>
                    <a:cubicBezTo>
                      <a:pt x="2280" y="491"/>
                      <a:pt x="1790" y="1"/>
                      <a:pt x="118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51"/>
              <p:cNvSpPr/>
              <p:nvPr/>
            </p:nvSpPr>
            <p:spPr>
              <a:xfrm>
                <a:off x="1201025"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3" y="1703"/>
                      <a:pt x="2193" y="1098"/>
                    </a:cubicBezTo>
                    <a:cubicBezTo>
                      <a:pt x="2193" y="492"/>
                      <a:pt x="1702" y="1"/>
                      <a:pt x="109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46" name="Google Shape;1146;p51"/>
            <p:cNvGrpSpPr/>
            <p:nvPr/>
          </p:nvGrpSpPr>
          <p:grpSpPr>
            <a:xfrm>
              <a:off x="8032839" y="500028"/>
              <a:ext cx="1167022" cy="77167"/>
              <a:chOff x="425525" y="-1165550"/>
              <a:chExt cx="830325" cy="54900"/>
            </a:xfrm>
          </p:grpSpPr>
          <p:sp>
            <p:nvSpPr>
              <p:cNvPr id="1147" name="Google Shape;1147;p51"/>
              <p:cNvSpPr/>
              <p:nvPr/>
            </p:nvSpPr>
            <p:spPr>
              <a:xfrm>
                <a:off x="425525" y="-1165525"/>
                <a:ext cx="54825" cy="54875"/>
              </a:xfrm>
              <a:custGeom>
                <a:rect b="b" l="l" r="r" t="t"/>
                <a:pathLst>
                  <a:path extrusionOk="0" h="2195" w="2193">
                    <a:moveTo>
                      <a:pt x="1096" y="1"/>
                    </a:moveTo>
                    <a:cubicBezTo>
                      <a:pt x="491" y="1"/>
                      <a:pt x="0" y="492"/>
                      <a:pt x="0" y="1098"/>
                    </a:cubicBezTo>
                    <a:cubicBezTo>
                      <a:pt x="0" y="1703"/>
                      <a:pt x="491" y="2194"/>
                      <a:pt x="1096" y="2194"/>
                    </a:cubicBezTo>
                    <a:cubicBezTo>
                      <a:pt x="1702" y="2194"/>
                      <a:pt x="2193" y="1703"/>
                      <a:pt x="2193" y="1098"/>
                    </a:cubicBezTo>
                    <a:cubicBezTo>
                      <a:pt x="2193" y="492"/>
                      <a:pt x="1702" y="1"/>
                      <a:pt x="109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51"/>
              <p:cNvSpPr/>
              <p:nvPr/>
            </p:nvSpPr>
            <p:spPr>
              <a:xfrm>
                <a:off x="619400"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2" y="1703"/>
                      <a:pt x="2192" y="1098"/>
                    </a:cubicBezTo>
                    <a:cubicBezTo>
                      <a:pt x="2192" y="492"/>
                      <a:pt x="1702" y="1"/>
                      <a:pt x="109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51"/>
              <p:cNvSpPr/>
              <p:nvPr/>
            </p:nvSpPr>
            <p:spPr>
              <a:xfrm>
                <a:off x="811225" y="-1165550"/>
                <a:ext cx="59000" cy="54850"/>
              </a:xfrm>
              <a:custGeom>
                <a:rect b="b" l="l" r="r" t="t"/>
                <a:pathLst>
                  <a:path extrusionOk="0" h="2194" w="2360">
                    <a:moveTo>
                      <a:pt x="1180" y="1"/>
                    </a:moveTo>
                    <a:cubicBezTo>
                      <a:pt x="1122" y="1"/>
                      <a:pt x="1064" y="5"/>
                      <a:pt x="1005" y="15"/>
                    </a:cubicBezTo>
                    <a:cubicBezTo>
                      <a:pt x="407" y="112"/>
                      <a:pt x="1" y="676"/>
                      <a:pt x="98" y="1274"/>
                    </a:cubicBezTo>
                    <a:cubicBezTo>
                      <a:pt x="185" y="1812"/>
                      <a:pt x="650" y="2194"/>
                      <a:pt x="1178" y="2194"/>
                    </a:cubicBezTo>
                    <a:cubicBezTo>
                      <a:pt x="1236" y="2194"/>
                      <a:pt x="1296" y="2189"/>
                      <a:pt x="1355" y="2179"/>
                    </a:cubicBezTo>
                    <a:cubicBezTo>
                      <a:pt x="1953" y="2083"/>
                      <a:pt x="2359" y="1520"/>
                      <a:pt x="2262" y="922"/>
                    </a:cubicBezTo>
                    <a:cubicBezTo>
                      <a:pt x="2175" y="383"/>
                      <a:pt x="1708" y="1"/>
                      <a:pt x="118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51"/>
              <p:cNvSpPr/>
              <p:nvPr/>
            </p:nvSpPr>
            <p:spPr>
              <a:xfrm>
                <a:off x="1004975" y="-1165525"/>
                <a:ext cx="57025" cy="54850"/>
              </a:xfrm>
              <a:custGeom>
                <a:rect b="b" l="l" r="r" t="t"/>
                <a:pathLst>
                  <a:path extrusionOk="0" h="2194" w="2281">
                    <a:moveTo>
                      <a:pt x="1183" y="1"/>
                    </a:moveTo>
                    <a:cubicBezTo>
                      <a:pt x="740" y="1"/>
                      <a:pt x="341" y="267"/>
                      <a:pt x="170" y="678"/>
                    </a:cubicBezTo>
                    <a:cubicBezTo>
                      <a:pt x="1" y="1087"/>
                      <a:pt x="95" y="1558"/>
                      <a:pt x="409" y="1872"/>
                    </a:cubicBezTo>
                    <a:cubicBezTo>
                      <a:pt x="619" y="2082"/>
                      <a:pt x="899" y="2194"/>
                      <a:pt x="1185" y="2194"/>
                    </a:cubicBezTo>
                    <a:cubicBezTo>
                      <a:pt x="1326" y="2194"/>
                      <a:pt x="1468" y="2166"/>
                      <a:pt x="1603" y="2110"/>
                    </a:cubicBezTo>
                    <a:cubicBezTo>
                      <a:pt x="2014" y="1940"/>
                      <a:pt x="2280" y="1541"/>
                      <a:pt x="2280" y="1098"/>
                    </a:cubicBezTo>
                    <a:cubicBezTo>
                      <a:pt x="2280" y="491"/>
                      <a:pt x="1790" y="1"/>
                      <a:pt x="118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51"/>
              <p:cNvSpPr/>
              <p:nvPr/>
            </p:nvSpPr>
            <p:spPr>
              <a:xfrm>
                <a:off x="1201025"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3" y="1703"/>
                      <a:pt x="2193" y="1098"/>
                    </a:cubicBezTo>
                    <a:cubicBezTo>
                      <a:pt x="2193" y="492"/>
                      <a:pt x="1702" y="1"/>
                      <a:pt x="109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152" name="Google Shape;1152;p51"/>
          <p:cNvGrpSpPr/>
          <p:nvPr/>
        </p:nvGrpSpPr>
        <p:grpSpPr>
          <a:xfrm>
            <a:off x="8737478" y="3982660"/>
            <a:ext cx="494184" cy="1605257"/>
            <a:chOff x="3250475" y="-1758600"/>
            <a:chExt cx="234700" cy="762375"/>
          </a:xfrm>
        </p:grpSpPr>
        <p:sp>
          <p:nvSpPr>
            <p:cNvPr id="1153" name="Google Shape;1153;p51"/>
            <p:cNvSpPr/>
            <p:nvPr/>
          </p:nvSpPr>
          <p:spPr>
            <a:xfrm>
              <a:off x="3250550" y="-1758600"/>
              <a:ext cx="234625" cy="234625"/>
            </a:xfrm>
            <a:custGeom>
              <a:rect b="b" l="l" r="r" t="t"/>
              <a:pathLst>
                <a:path extrusionOk="0" h="9385" w="9385">
                  <a:moveTo>
                    <a:pt x="8497" y="0"/>
                  </a:moveTo>
                  <a:lnTo>
                    <a:pt x="1" y="8497"/>
                  </a:lnTo>
                  <a:lnTo>
                    <a:pt x="888" y="9385"/>
                  </a:lnTo>
                  <a:lnTo>
                    <a:pt x="9385" y="888"/>
                  </a:lnTo>
                  <a:lnTo>
                    <a:pt x="849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51"/>
            <p:cNvSpPr/>
            <p:nvPr/>
          </p:nvSpPr>
          <p:spPr>
            <a:xfrm>
              <a:off x="3250475" y="-1653125"/>
              <a:ext cx="234675" cy="234650"/>
            </a:xfrm>
            <a:custGeom>
              <a:rect b="b" l="l" r="r" t="t"/>
              <a:pathLst>
                <a:path extrusionOk="0" h="9386" w="9387">
                  <a:moveTo>
                    <a:pt x="8497" y="1"/>
                  </a:moveTo>
                  <a:lnTo>
                    <a:pt x="1" y="8498"/>
                  </a:lnTo>
                  <a:lnTo>
                    <a:pt x="890" y="9385"/>
                  </a:lnTo>
                  <a:lnTo>
                    <a:pt x="9387" y="889"/>
                  </a:lnTo>
                  <a:lnTo>
                    <a:pt x="849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51"/>
            <p:cNvSpPr/>
            <p:nvPr/>
          </p:nvSpPr>
          <p:spPr>
            <a:xfrm>
              <a:off x="3250550" y="-1547500"/>
              <a:ext cx="234625" cy="234625"/>
            </a:xfrm>
            <a:custGeom>
              <a:rect b="b" l="l" r="r" t="t"/>
              <a:pathLst>
                <a:path extrusionOk="0" h="9385" w="9385">
                  <a:moveTo>
                    <a:pt x="8497" y="0"/>
                  </a:moveTo>
                  <a:lnTo>
                    <a:pt x="1" y="8497"/>
                  </a:lnTo>
                  <a:lnTo>
                    <a:pt x="888" y="9385"/>
                  </a:lnTo>
                  <a:lnTo>
                    <a:pt x="9385" y="888"/>
                  </a:lnTo>
                  <a:lnTo>
                    <a:pt x="849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51"/>
            <p:cNvSpPr/>
            <p:nvPr/>
          </p:nvSpPr>
          <p:spPr>
            <a:xfrm>
              <a:off x="3250475" y="-1442025"/>
              <a:ext cx="234675" cy="234650"/>
            </a:xfrm>
            <a:custGeom>
              <a:rect b="b" l="l" r="r" t="t"/>
              <a:pathLst>
                <a:path extrusionOk="0" h="9386" w="9387">
                  <a:moveTo>
                    <a:pt x="8497" y="1"/>
                  </a:moveTo>
                  <a:lnTo>
                    <a:pt x="1" y="8497"/>
                  </a:lnTo>
                  <a:lnTo>
                    <a:pt x="890" y="9385"/>
                  </a:lnTo>
                  <a:lnTo>
                    <a:pt x="9387" y="888"/>
                  </a:lnTo>
                  <a:lnTo>
                    <a:pt x="849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51"/>
            <p:cNvSpPr/>
            <p:nvPr/>
          </p:nvSpPr>
          <p:spPr>
            <a:xfrm>
              <a:off x="3250550" y="-1230850"/>
              <a:ext cx="234625" cy="234625"/>
            </a:xfrm>
            <a:custGeom>
              <a:rect b="b" l="l" r="r" t="t"/>
              <a:pathLst>
                <a:path extrusionOk="0" h="9385" w="9385">
                  <a:moveTo>
                    <a:pt x="8497" y="0"/>
                  </a:moveTo>
                  <a:lnTo>
                    <a:pt x="1" y="8496"/>
                  </a:lnTo>
                  <a:lnTo>
                    <a:pt x="888" y="9385"/>
                  </a:lnTo>
                  <a:lnTo>
                    <a:pt x="9385" y="888"/>
                  </a:lnTo>
                  <a:lnTo>
                    <a:pt x="849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51"/>
            <p:cNvSpPr/>
            <p:nvPr/>
          </p:nvSpPr>
          <p:spPr>
            <a:xfrm>
              <a:off x="3250550" y="-1336425"/>
              <a:ext cx="234625" cy="234650"/>
            </a:xfrm>
            <a:custGeom>
              <a:rect b="b" l="l" r="r" t="t"/>
              <a:pathLst>
                <a:path extrusionOk="0" h="9386" w="9385">
                  <a:moveTo>
                    <a:pt x="8497" y="1"/>
                  </a:moveTo>
                  <a:lnTo>
                    <a:pt x="1" y="8497"/>
                  </a:lnTo>
                  <a:lnTo>
                    <a:pt x="888" y="9385"/>
                  </a:lnTo>
                  <a:lnTo>
                    <a:pt x="9385" y="889"/>
                  </a:lnTo>
                  <a:lnTo>
                    <a:pt x="849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159" name="Shape 1159"/>
        <p:cNvGrpSpPr/>
        <p:nvPr/>
      </p:nvGrpSpPr>
      <p:grpSpPr>
        <a:xfrm>
          <a:off x="0" y="0"/>
          <a:ext cx="0" cy="0"/>
          <a:chOff x="0" y="0"/>
          <a:chExt cx="0" cy="0"/>
        </a:xfrm>
      </p:grpSpPr>
      <p:sp>
        <p:nvSpPr>
          <p:cNvPr id="1160" name="Google Shape;1160;p52"/>
          <p:cNvSpPr/>
          <p:nvPr/>
        </p:nvSpPr>
        <p:spPr>
          <a:xfrm>
            <a:off x="998349" y="1050425"/>
            <a:ext cx="7147302" cy="3042644"/>
          </a:xfrm>
          <a:custGeom>
            <a:rect b="b" l="l" r="r" t="t"/>
            <a:pathLst>
              <a:path extrusionOk="0" h="38247" w="75733">
                <a:moveTo>
                  <a:pt x="0" y="0"/>
                </a:moveTo>
                <a:lnTo>
                  <a:pt x="0" y="38246"/>
                </a:lnTo>
                <a:lnTo>
                  <a:pt x="75733" y="38246"/>
                </a:lnTo>
                <a:lnTo>
                  <a:pt x="75733" y="0"/>
                </a:lnTo>
                <a:close/>
              </a:path>
            </a:pathLst>
          </a:custGeom>
          <a:solidFill>
            <a:srgbClr val="C52E73">
              <a:alpha val="209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52"/>
          <p:cNvSpPr/>
          <p:nvPr/>
        </p:nvSpPr>
        <p:spPr>
          <a:xfrm>
            <a:off x="293200" y="-445637"/>
            <a:ext cx="1970273" cy="1970273"/>
          </a:xfrm>
          <a:custGeom>
            <a:rect b="b" l="l" r="r" t="t"/>
            <a:pathLst>
              <a:path extrusionOk="0" h="45398" w="45398">
                <a:moveTo>
                  <a:pt x="22699" y="0"/>
                </a:moveTo>
                <a:cubicBezTo>
                  <a:pt x="16679" y="0"/>
                  <a:pt x="10906" y="2393"/>
                  <a:pt x="6649" y="6649"/>
                </a:cubicBezTo>
                <a:cubicBezTo>
                  <a:pt x="2391" y="10905"/>
                  <a:pt x="0" y="16678"/>
                  <a:pt x="0" y="22699"/>
                </a:cubicBezTo>
                <a:cubicBezTo>
                  <a:pt x="0" y="28719"/>
                  <a:pt x="2391" y="34492"/>
                  <a:pt x="6649" y="38750"/>
                </a:cubicBezTo>
                <a:cubicBezTo>
                  <a:pt x="10906" y="43006"/>
                  <a:pt x="16679" y="45397"/>
                  <a:pt x="22699" y="45397"/>
                </a:cubicBezTo>
                <a:cubicBezTo>
                  <a:pt x="28719" y="45397"/>
                  <a:pt x="34492" y="43006"/>
                  <a:pt x="38748" y="38750"/>
                </a:cubicBezTo>
                <a:cubicBezTo>
                  <a:pt x="43006" y="34492"/>
                  <a:pt x="45397" y="28719"/>
                  <a:pt x="45397" y="22699"/>
                </a:cubicBezTo>
                <a:cubicBezTo>
                  <a:pt x="45397" y="16678"/>
                  <a:pt x="43006" y="10905"/>
                  <a:pt x="38748" y="6649"/>
                </a:cubicBezTo>
                <a:cubicBezTo>
                  <a:pt x="34492" y="2393"/>
                  <a:pt x="28719" y="0"/>
                  <a:pt x="2269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52"/>
          <p:cNvSpPr/>
          <p:nvPr/>
        </p:nvSpPr>
        <p:spPr>
          <a:xfrm>
            <a:off x="293204" y="4236500"/>
            <a:ext cx="1627700" cy="744150"/>
          </a:xfrm>
          <a:custGeom>
            <a:rect b="b" l="l" r="r" t="t"/>
            <a:pathLst>
              <a:path extrusionOk="0" h="29766" w="65108">
                <a:moveTo>
                  <a:pt x="14884" y="0"/>
                </a:moveTo>
                <a:cubicBezTo>
                  <a:pt x="6664" y="0"/>
                  <a:pt x="1" y="6664"/>
                  <a:pt x="1" y="14882"/>
                </a:cubicBezTo>
                <a:cubicBezTo>
                  <a:pt x="1" y="23102"/>
                  <a:pt x="6664" y="29766"/>
                  <a:pt x="14884" y="29766"/>
                </a:cubicBezTo>
                <a:lnTo>
                  <a:pt x="65107" y="29766"/>
                </a:lnTo>
                <a:lnTo>
                  <a:pt x="65107" y="0"/>
                </a:lnTo>
                <a:close/>
              </a:path>
            </a:pathLst>
          </a:custGeom>
          <a:solidFill>
            <a:srgbClr val="E9B7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63" name="Google Shape;1163;p52"/>
          <p:cNvGrpSpPr/>
          <p:nvPr/>
        </p:nvGrpSpPr>
        <p:grpSpPr>
          <a:xfrm>
            <a:off x="1248829" y="4549738"/>
            <a:ext cx="1182050" cy="117675"/>
            <a:chOff x="546500" y="-1559425"/>
            <a:chExt cx="1182050" cy="117675"/>
          </a:xfrm>
        </p:grpSpPr>
        <p:sp>
          <p:nvSpPr>
            <p:cNvPr id="1164" name="Google Shape;1164;p52"/>
            <p:cNvSpPr/>
            <p:nvPr/>
          </p:nvSpPr>
          <p:spPr>
            <a:xfrm>
              <a:off x="752400" y="-1559425"/>
              <a:ext cx="976150" cy="29425"/>
            </a:xfrm>
            <a:custGeom>
              <a:rect b="b" l="l" r="r" t="t"/>
              <a:pathLst>
                <a:path extrusionOk="0" h="1177" w="39046">
                  <a:moveTo>
                    <a:pt x="1" y="0"/>
                  </a:moveTo>
                  <a:lnTo>
                    <a:pt x="1" y="1176"/>
                  </a:lnTo>
                  <a:lnTo>
                    <a:pt x="39045" y="1176"/>
                  </a:lnTo>
                  <a:lnTo>
                    <a:pt x="39045" y="0"/>
                  </a:ln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52"/>
            <p:cNvSpPr/>
            <p:nvPr/>
          </p:nvSpPr>
          <p:spPr>
            <a:xfrm>
              <a:off x="546500" y="-1471175"/>
              <a:ext cx="976100" cy="29425"/>
            </a:xfrm>
            <a:custGeom>
              <a:rect b="b" l="l" r="r" t="t"/>
              <a:pathLst>
                <a:path extrusionOk="0" h="1177" w="39044">
                  <a:moveTo>
                    <a:pt x="1" y="1"/>
                  </a:moveTo>
                  <a:lnTo>
                    <a:pt x="1" y="1177"/>
                  </a:lnTo>
                  <a:lnTo>
                    <a:pt x="39044" y="1177"/>
                  </a:lnTo>
                  <a:lnTo>
                    <a:pt x="39044" y="1"/>
                  </a:ln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66" name="Google Shape;1166;p52"/>
          <p:cNvSpPr txBox="1"/>
          <p:nvPr>
            <p:ph hasCustomPrompt="1" type="title"/>
          </p:nvPr>
        </p:nvSpPr>
        <p:spPr>
          <a:xfrm>
            <a:off x="2230050" y="1364028"/>
            <a:ext cx="4683900" cy="1506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7200"/>
              <a:buNone/>
              <a:defRPr sz="72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167" name="Google Shape;1167;p52"/>
          <p:cNvSpPr txBox="1"/>
          <p:nvPr>
            <p:ph idx="1" type="body"/>
          </p:nvPr>
        </p:nvSpPr>
        <p:spPr>
          <a:xfrm>
            <a:off x="2385600" y="2806953"/>
            <a:ext cx="4372800" cy="14634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168" name="Google Shape;1168;p52"/>
          <p:cNvSpPr/>
          <p:nvPr/>
        </p:nvSpPr>
        <p:spPr>
          <a:xfrm>
            <a:off x="8563625" y="1050425"/>
            <a:ext cx="192550" cy="3042638"/>
          </a:xfrm>
          <a:custGeom>
            <a:rect b="b" l="l" r="r" t="t"/>
            <a:pathLst>
              <a:path extrusionOk="0" h="52279" w="7702">
                <a:moveTo>
                  <a:pt x="0" y="0"/>
                </a:moveTo>
                <a:lnTo>
                  <a:pt x="0" y="52279"/>
                </a:lnTo>
                <a:lnTo>
                  <a:pt x="7702" y="52279"/>
                </a:lnTo>
                <a:lnTo>
                  <a:pt x="7702" y="0"/>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69" name="Google Shape;1169;p52"/>
          <p:cNvGrpSpPr/>
          <p:nvPr/>
        </p:nvGrpSpPr>
        <p:grpSpPr>
          <a:xfrm>
            <a:off x="6937927" y="4416888"/>
            <a:ext cx="1818256" cy="442774"/>
            <a:chOff x="423350" y="-1313925"/>
            <a:chExt cx="834675" cy="203275"/>
          </a:xfrm>
        </p:grpSpPr>
        <p:sp>
          <p:nvSpPr>
            <p:cNvPr id="1170" name="Google Shape;1170;p52"/>
            <p:cNvSpPr/>
            <p:nvPr/>
          </p:nvSpPr>
          <p:spPr>
            <a:xfrm>
              <a:off x="423350" y="-1313925"/>
              <a:ext cx="57000" cy="54850"/>
            </a:xfrm>
            <a:custGeom>
              <a:rect b="b" l="l" r="r" t="t"/>
              <a:pathLst>
                <a:path extrusionOk="0" h="2194" w="2280">
                  <a:moveTo>
                    <a:pt x="1184" y="0"/>
                  </a:moveTo>
                  <a:cubicBezTo>
                    <a:pt x="740" y="0"/>
                    <a:pt x="341" y="268"/>
                    <a:pt x="170" y="678"/>
                  </a:cubicBezTo>
                  <a:cubicBezTo>
                    <a:pt x="1" y="1087"/>
                    <a:pt x="95" y="1559"/>
                    <a:pt x="408" y="1873"/>
                  </a:cubicBezTo>
                  <a:cubicBezTo>
                    <a:pt x="618" y="2083"/>
                    <a:pt x="898" y="2194"/>
                    <a:pt x="1183" y="2194"/>
                  </a:cubicBezTo>
                  <a:cubicBezTo>
                    <a:pt x="1325" y="2194"/>
                    <a:pt x="1468" y="2166"/>
                    <a:pt x="1604" y="2110"/>
                  </a:cubicBezTo>
                  <a:cubicBezTo>
                    <a:pt x="2013" y="1941"/>
                    <a:pt x="2280" y="1540"/>
                    <a:pt x="2280" y="1097"/>
                  </a:cubicBezTo>
                  <a:cubicBezTo>
                    <a:pt x="2280" y="491"/>
                    <a:pt x="1789" y="0"/>
                    <a:pt x="118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52"/>
            <p:cNvSpPr/>
            <p:nvPr/>
          </p:nvSpPr>
          <p:spPr>
            <a:xfrm>
              <a:off x="617225" y="-1313925"/>
              <a:ext cx="57025" cy="54850"/>
            </a:xfrm>
            <a:custGeom>
              <a:rect b="b" l="l" r="r" t="t"/>
              <a:pathLst>
                <a:path extrusionOk="0" h="2194" w="2281">
                  <a:moveTo>
                    <a:pt x="1184" y="0"/>
                  </a:moveTo>
                  <a:cubicBezTo>
                    <a:pt x="741" y="0"/>
                    <a:pt x="340" y="268"/>
                    <a:pt x="171" y="678"/>
                  </a:cubicBezTo>
                  <a:cubicBezTo>
                    <a:pt x="0" y="1087"/>
                    <a:pt x="94" y="1559"/>
                    <a:pt x="408" y="1873"/>
                  </a:cubicBezTo>
                  <a:cubicBezTo>
                    <a:pt x="618" y="2083"/>
                    <a:pt x="898" y="2194"/>
                    <a:pt x="1183" y="2194"/>
                  </a:cubicBezTo>
                  <a:cubicBezTo>
                    <a:pt x="1325" y="2194"/>
                    <a:pt x="1468" y="2166"/>
                    <a:pt x="1603" y="2110"/>
                  </a:cubicBezTo>
                  <a:cubicBezTo>
                    <a:pt x="2013" y="1941"/>
                    <a:pt x="2281" y="1540"/>
                    <a:pt x="2279" y="1097"/>
                  </a:cubicBezTo>
                  <a:cubicBezTo>
                    <a:pt x="2279" y="492"/>
                    <a:pt x="1789" y="0"/>
                    <a:pt x="118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52"/>
            <p:cNvSpPr/>
            <p:nvPr/>
          </p:nvSpPr>
          <p:spPr>
            <a:xfrm>
              <a:off x="811125" y="-1313925"/>
              <a:ext cx="57000" cy="54850"/>
            </a:xfrm>
            <a:custGeom>
              <a:rect b="b" l="l" r="r" t="t"/>
              <a:pathLst>
                <a:path extrusionOk="0" h="2194" w="2280">
                  <a:moveTo>
                    <a:pt x="1183" y="0"/>
                  </a:moveTo>
                  <a:cubicBezTo>
                    <a:pt x="739" y="0"/>
                    <a:pt x="339" y="268"/>
                    <a:pt x="170" y="678"/>
                  </a:cubicBezTo>
                  <a:cubicBezTo>
                    <a:pt x="0" y="1087"/>
                    <a:pt x="93" y="1559"/>
                    <a:pt x="407" y="1873"/>
                  </a:cubicBezTo>
                  <a:cubicBezTo>
                    <a:pt x="616" y="2083"/>
                    <a:pt x="897" y="2194"/>
                    <a:pt x="1182" y="2194"/>
                  </a:cubicBezTo>
                  <a:cubicBezTo>
                    <a:pt x="1324" y="2194"/>
                    <a:pt x="1466" y="2166"/>
                    <a:pt x="1602" y="2110"/>
                  </a:cubicBezTo>
                  <a:cubicBezTo>
                    <a:pt x="2011" y="1941"/>
                    <a:pt x="2279" y="1540"/>
                    <a:pt x="2279" y="1097"/>
                  </a:cubicBezTo>
                  <a:cubicBezTo>
                    <a:pt x="2279" y="492"/>
                    <a:pt x="1788" y="0"/>
                    <a:pt x="118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52"/>
            <p:cNvSpPr/>
            <p:nvPr/>
          </p:nvSpPr>
          <p:spPr>
            <a:xfrm>
              <a:off x="1004975" y="-1313925"/>
              <a:ext cx="57025" cy="54850"/>
            </a:xfrm>
            <a:custGeom>
              <a:rect b="b" l="l" r="r" t="t"/>
              <a:pathLst>
                <a:path extrusionOk="0" h="2194" w="2281">
                  <a:moveTo>
                    <a:pt x="1183" y="0"/>
                  </a:moveTo>
                  <a:cubicBezTo>
                    <a:pt x="740" y="0"/>
                    <a:pt x="341" y="268"/>
                    <a:pt x="170" y="678"/>
                  </a:cubicBezTo>
                  <a:cubicBezTo>
                    <a:pt x="1" y="1087"/>
                    <a:pt x="95" y="1559"/>
                    <a:pt x="409" y="1873"/>
                  </a:cubicBezTo>
                  <a:cubicBezTo>
                    <a:pt x="618" y="2083"/>
                    <a:pt x="898" y="2194"/>
                    <a:pt x="1183" y="2194"/>
                  </a:cubicBezTo>
                  <a:cubicBezTo>
                    <a:pt x="1324" y="2194"/>
                    <a:pt x="1467" y="2166"/>
                    <a:pt x="1603" y="2110"/>
                  </a:cubicBezTo>
                  <a:cubicBezTo>
                    <a:pt x="2014" y="1941"/>
                    <a:pt x="2280" y="1540"/>
                    <a:pt x="2280" y="1097"/>
                  </a:cubicBezTo>
                  <a:cubicBezTo>
                    <a:pt x="2280" y="492"/>
                    <a:pt x="1790" y="0"/>
                    <a:pt x="118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52"/>
            <p:cNvSpPr/>
            <p:nvPr/>
          </p:nvSpPr>
          <p:spPr>
            <a:xfrm>
              <a:off x="1201025" y="-1313925"/>
              <a:ext cx="57000" cy="54875"/>
            </a:xfrm>
            <a:custGeom>
              <a:rect b="b" l="l" r="r" t="t"/>
              <a:pathLst>
                <a:path extrusionOk="0" h="2195" w="2280">
                  <a:moveTo>
                    <a:pt x="1097" y="1"/>
                  </a:moveTo>
                  <a:cubicBezTo>
                    <a:pt x="956" y="1"/>
                    <a:pt x="813" y="28"/>
                    <a:pt x="678" y="84"/>
                  </a:cubicBezTo>
                  <a:cubicBezTo>
                    <a:pt x="267" y="254"/>
                    <a:pt x="0" y="654"/>
                    <a:pt x="0" y="1097"/>
                  </a:cubicBezTo>
                  <a:cubicBezTo>
                    <a:pt x="0" y="1702"/>
                    <a:pt x="491" y="2194"/>
                    <a:pt x="1097" y="2194"/>
                  </a:cubicBezTo>
                  <a:cubicBezTo>
                    <a:pt x="1540" y="2194"/>
                    <a:pt x="1941" y="1926"/>
                    <a:pt x="2110" y="1517"/>
                  </a:cubicBezTo>
                  <a:cubicBezTo>
                    <a:pt x="2280" y="1107"/>
                    <a:pt x="2185" y="635"/>
                    <a:pt x="1872" y="321"/>
                  </a:cubicBezTo>
                  <a:cubicBezTo>
                    <a:pt x="1662" y="112"/>
                    <a:pt x="1382" y="1"/>
                    <a:pt x="109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52"/>
            <p:cNvSpPr/>
            <p:nvPr/>
          </p:nvSpPr>
          <p:spPr>
            <a:xfrm>
              <a:off x="425525" y="-1165525"/>
              <a:ext cx="54825" cy="54875"/>
            </a:xfrm>
            <a:custGeom>
              <a:rect b="b" l="l" r="r" t="t"/>
              <a:pathLst>
                <a:path extrusionOk="0" h="2195" w="2193">
                  <a:moveTo>
                    <a:pt x="1096" y="1"/>
                  </a:moveTo>
                  <a:cubicBezTo>
                    <a:pt x="491" y="1"/>
                    <a:pt x="0" y="492"/>
                    <a:pt x="0" y="1098"/>
                  </a:cubicBezTo>
                  <a:cubicBezTo>
                    <a:pt x="0" y="1703"/>
                    <a:pt x="491" y="2194"/>
                    <a:pt x="1096" y="2194"/>
                  </a:cubicBezTo>
                  <a:cubicBezTo>
                    <a:pt x="1702" y="2194"/>
                    <a:pt x="2193" y="1703"/>
                    <a:pt x="2193" y="1098"/>
                  </a:cubicBezTo>
                  <a:cubicBezTo>
                    <a:pt x="2193" y="492"/>
                    <a:pt x="1702" y="1"/>
                    <a:pt x="109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52"/>
            <p:cNvSpPr/>
            <p:nvPr/>
          </p:nvSpPr>
          <p:spPr>
            <a:xfrm>
              <a:off x="619400"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2" y="1703"/>
                    <a:pt x="2192" y="1098"/>
                  </a:cubicBezTo>
                  <a:cubicBezTo>
                    <a:pt x="2192" y="492"/>
                    <a:pt x="1702" y="1"/>
                    <a:pt x="109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52"/>
            <p:cNvSpPr/>
            <p:nvPr/>
          </p:nvSpPr>
          <p:spPr>
            <a:xfrm>
              <a:off x="811225" y="-1165550"/>
              <a:ext cx="59000" cy="54850"/>
            </a:xfrm>
            <a:custGeom>
              <a:rect b="b" l="l" r="r" t="t"/>
              <a:pathLst>
                <a:path extrusionOk="0" h="2194" w="2360">
                  <a:moveTo>
                    <a:pt x="1180" y="1"/>
                  </a:moveTo>
                  <a:cubicBezTo>
                    <a:pt x="1122" y="1"/>
                    <a:pt x="1064" y="5"/>
                    <a:pt x="1005" y="15"/>
                  </a:cubicBezTo>
                  <a:cubicBezTo>
                    <a:pt x="407" y="112"/>
                    <a:pt x="1" y="676"/>
                    <a:pt x="98" y="1274"/>
                  </a:cubicBezTo>
                  <a:cubicBezTo>
                    <a:pt x="185" y="1812"/>
                    <a:pt x="650" y="2194"/>
                    <a:pt x="1178" y="2194"/>
                  </a:cubicBezTo>
                  <a:cubicBezTo>
                    <a:pt x="1236" y="2194"/>
                    <a:pt x="1296" y="2189"/>
                    <a:pt x="1355" y="2179"/>
                  </a:cubicBezTo>
                  <a:cubicBezTo>
                    <a:pt x="1953" y="2083"/>
                    <a:pt x="2359" y="1520"/>
                    <a:pt x="2262" y="922"/>
                  </a:cubicBezTo>
                  <a:cubicBezTo>
                    <a:pt x="2175" y="383"/>
                    <a:pt x="1708" y="1"/>
                    <a:pt x="118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52"/>
            <p:cNvSpPr/>
            <p:nvPr/>
          </p:nvSpPr>
          <p:spPr>
            <a:xfrm>
              <a:off x="1004975" y="-1165525"/>
              <a:ext cx="57025" cy="54850"/>
            </a:xfrm>
            <a:custGeom>
              <a:rect b="b" l="l" r="r" t="t"/>
              <a:pathLst>
                <a:path extrusionOk="0" h="2194" w="2281">
                  <a:moveTo>
                    <a:pt x="1183" y="1"/>
                  </a:moveTo>
                  <a:cubicBezTo>
                    <a:pt x="740" y="1"/>
                    <a:pt x="341" y="267"/>
                    <a:pt x="170" y="678"/>
                  </a:cubicBezTo>
                  <a:cubicBezTo>
                    <a:pt x="1" y="1087"/>
                    <a:pt x="95" y="1558"/>
                    <a:pt x="409" y="1872"/>
                  </a:cubicBezTo>
                  <a:cubicBezTo>
                    <a:pt x="619" y="2082"/>
                    <a:pt x="899" y="2194"/>
                    <a:pt x="1185" y="2194"/>
                  </a:cubicBezTo>
                  <a:cubicBezTo>
                    <a:pt x="1326" y="2194"/>
                    <a:pt x="1468" y="2166"/>
                    <a:pt x="1603" y="2110"/>
                  </a:cubicBezTo>
                  <a:cubicBezTo>
                    <a:pt x="2014" y="1940"/>
                    <a:pt x="2280" y="1541"/>
                    <a:pt x="2280" y="1098"/>
                  </a:cubicBezTo>
                  <a:cubicBezTo>
                    <a:pt x="2280" y="491"/>
                    <a:pt x="1790" y="1"/>
                    <a:pt x="118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52"/>
            <p:cNvSpPr/>
            <p:nvPr/>
          </p:nvSpPr>
          <p:spPr>
            <a:xfrm>
              <a:off x="1201025"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3" y="1703"/>
                    <a:pt x="2193" y="1098"/>
                  </a:cubicBezTo>
                  <a:cubicBezTo>
                    <a:pt x="2193" y="492"/>
                    <a:pt x="1702" y="1"/>
                    <a:pt x="109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1180" name="Shape 1180"/>
        <p:cNvGrpSpPr/>
        <p:nvPr/>
      </p:nvGrpSpPr>
      <p:grpSpPr>
        <a:xfrm>
          <a:off x="0" y="0"/>
          <a:ext cx="0" cy="0"/>
          <a:chOff x="0" y="0"/>
          <a:chExt cx="0" cy="0"/>
        </a:xfrm>
      </p:grpSpPr>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TITLE_ONLY_1">
    <p:spTree>
      <p:nvGrpSpPr>
        <p:cNvPr id="1181" name="Shape 1181"/>
        <p:cNvGrpSpPr/>
        <p:nvPr/>
      </p:nvGrpSpPr>
      <p:grpSpPr>
        <a:xfrm>
          <a:off x="0" y="0"/>
          <a:ext cx="0" cy="0"/>
          <a:chOff x="0" y="0"/>
          <a:chExt cx="0" cy="0"/>
        </a:xfrm>
      </p:grpSpPr>
      <p:sp>
        <p:nvSpPr>
          <p:cNvPr id="1182" name="Google Shape;1182;p54"/>
          <p:cNvSpPr txBox="1"/>
          <p:nvPr>
            <p:ph type="title"/>
          </p:nvPr>
        </p:nvSpPr>
        <p:spPr>
          <a:xfrm>
            <a:off x="1191600" y="445000"/>
            <a:ext cx="6760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1183" name="Google Shape;1183;p54"/>
          <p:cNvGrpSpPr/>
          <p:nvPr/>
        </p:nvGrpSpPr>
        <p:grpSpPr>
          <a:xfrm>
            <a:off x="5884980" y="1559397"/>
            <a:ext cx="3213109" cy="3571946"/>
            <a:chOff x="5884980" y="1559397"/>
            <a:chExt cx="3213109" cy="3571946"/>
          </a:xfrm>
        </p:grpSpPr>
        <p:sp>
          <p:nvSpPr>
            <p:cNvPr id="1184" name="Google Shape;1184;p54"/>
            <p:cNvSpPr/>
            <p:nvPr/>
          </p:nvSpPr>
          <p:spPr>
            <a:xfrm>
              <a:off x="8134371" y="1559397"/>
              <a:ext cx="67487" cy="64936"/>
            </a:xfrm>
            <a:custGeom>
              <a:rect b="b" l="l" r="r" t="t"/>
              <a:pathLst>
                <a:path extrusionOk="0" h="1426" w="1482">
                  <a:moveTo>
                    <a:pt x="769" y="0"/>
                  </a:moveTo>
                  <a:cubicBezTo>
                    <a:pt x="481" y="0"/>
                    <a:pt x="221" y="174"/>
                    <a:pt x="111" y="441"/>
                  </a:cubicBezTo>
                  <a:cubicBezTo>
                    <a:pt x="1" y="707"/>
                    <a:pt x="62" y="1013"/>
                    <a:pt x="266" y="1217"/>
                  </a:cubicBezTo>
                  <a:cubicBezTo>
                    <a:pt x="401" y="1353"/>
                    <a:pt x="584" y="1426"/>
                    <a:pt x="769" y="1426"/>
                  </a:cubicBezTo>
                  <a:cubicBezTo>
                    <a:pt x="861" y="1426"/>
                    <a:pt x="954" y="1408"/>
                    <a:pt x="1042"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54"/>
            <p:cNvSpPr/>
            <p:nvPr/>
          </p:nvSpPr>
          <p:spPr>
            <a:xfrm>
              <a:off x="8582510" y="1559397"/>
              <a:ext cx="67487" cy="64936"/>
            </a:xfrm>
            <a:custGeom>
              <a:rect b="b" l="l" r="r" t="t"/>
              <a:pathLst>
                <a:path extrusionOk="0" h="1426" w="1482">
                  <a:moveTo>
                    <a:pt x="769" y="0"/>
                  </a:moveTo>
                  <a:cubicBezTo>
                    <a:pt x="480" y="0"/>
                    <a:pt x="221" y="174"/>
                    <a:pt x="111" y="441"/>
                  </a:cubicBezTo>
                  <a:cubicBezTo>
                    <a:pt x="1" y="707"/>
                    <a:pt x="61" y="1013"/>
                    <a:pt x="266" y="1217"/>
                  </a:cubicBezTo>
                  <a:cubicBezTo>
                    <a:pt x="401" y="1353"/>
                    <a:pt x="583" y="1426"/>
                    <a:pt x="768" y="1426"/>
                  </a:cubicBezTo>
                  <a:cubicBezTo>
                    <a:pt x="860" y="1426"/>
                    <a:pt x="953" y="1408"/>
                    <a:pt x="1041" y="1371"/>
                  </a:cubicBezTo>
                  <a:cubicBezTo>
                    <a:pt x="1308" y="1261"/>
                    <a:pt x="1482" y="1002"/>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54"/>
            <p:cNvSpPr/>
            <p:nvPr/>
          </p:nvSpPr>
          <p:spPr>
            <a:xfrm>
              <a:off x="9030557" y="1559397"/>
              <a:ext cx="67532" cy="64936"/>
            </a:xfrm>
            <a:custGeom>
              <a:rect b="b" l="l" r="r" t="t"/>
              <a:pathLst>
                <a:path extrusionOk="0" h="1426" w="1483">
                  <a:moveTo>
                    <a:pt x="769" y="0"/>
                  </a:moveTo>
                  <a:cubicBezTo>
                    <a:pt x="481" y="0"/>
                    <a:pt x="222" y="174"/>
                    <a:pt x="111" y="441"/>
                  </a:cubicBezTo>
                  <a:cubicBezTo>
                    <a:pt x="1" y="707"/>
                    <a:pt x="63" y="1013"/>
                    <a:pt x="266" y="1217"/>
                  </a:cubicBezTo>
                  <a:cubicBezTo>
                    <a:pt x="402" y="1353"/>
                    <a:pt x="584" y="1426"/>
                    <a:pt x="769" y="1426"/>
                  </a:cubicBezTo>
                  <a:cubicBezTo>
                    <a:pt x="861" y="1426"/>
                    <a:pt x="954" y="1408"/>
                    <a:pt x="1042"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54"/>
            <p:cNvSpPr/>
            <p:nvPr/>
          </p:nvSpPr>
          <p:spPr>
            <a:xfrm>
              <a:off x="8134371" y="1942644"/>
              <a:ext cx="67487" cy="64891"/>
            </a:xfrm>
            <a:custGeom>
              <a:rect b="b" l="l" r="r" t="t"/>
              <a:pathLst>
                <a:path extrusionOk="0" h="1425" w="1482">
                  <a:moveTo>
                    <a:pt x="769" y="0"/>
                  </a:moveTo>
                  <a:cubicBezTo>
                    <a:pt x="481" y="0"/>
                    <a:pt x="221" y="174"/>
                    <a:pt x="111" y="439"/>
                  </a:cubicBezTo>
                  <a:cubicBezTo>
                    <a:pt x="1" y="705"/>
                    <a:pt x="62" y="1012"/>
                    <a:pt x="266" y="1216"/>
                  </a:cubicBezTo>
                  <a:cubicBezTo>
                    <a:pt x="403" y="1352"/>
                    <a:pt x="585" y="1425"/>
                    <a:pt x="771" y="1425"/>
                  </a:cubicBezTo>
                  <a:cubicBezTo>
                    <a:pt x="863" y="1425"/>
                    <a:pt x="955" y="1407"/>
                    <a:pt x="1043"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54"/>
            <p:cNvSpPr/>
            <p:nvPr/>
          </p:nvSpPr>
          <p:spPr>
            <a:xfrm>
              <a:off x="8582510" y="1942644"/>
              <a:ext cx="67487" cy="64891"/>
            </a:xfrm>
            <a:custGeom>
              <a:rect b="b" l="l" r="r" t="t"/>
              <a:pathLst>
                <a:path extrusionOk="0" h="1425" w="1482">
                  <a:moveTo>
                    <a:pt x="769" y="0"/>
                  </a:moveTo>
                  <a:cubicBezTo>
                    <a:pt x="480" y="0"/>
                    <a:pt x="220" y="174"/>
                    <a:pt x="111" y="439"/>
                  </a:cubicBezTo>
                  <a:cubicBezTo>
                    <a:pt x="1" y="705"/>
                    <a:pt x="61" y="1012"/>
                    <a:pt x="266" y="1216"/>
                  </a:cubicBezTo>
                  <a:cubicBezTo>
                    <a:pt x="402" y="1352"/>
                    <a:pt x="584" y="1425"/>
                    <a:pt x="770" y="1425"/>
                  </a:cubicBezTo>
                  <a:cubicBezTo>
                    <a:pt x="861" y="1425"/>
                    <a:pt x="953" y="1407"/>
                    <a:pt x="1041" y="1371"/>
                  </a:cubicBezTo>
                  <a:cubicBezTo>
                    <a:pt x="1308" y="1260"/>
                    <a:pt x="1482" y="1000"/>
                    <a:pt x="1482" y="713"/>
                  </a:cubicBezTo>
                  <a:cubicBezTo>
                    <a:pt x="1482" y="318"/>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54"/>
            <p:cNvSpPr/>
            <p:nvPr/>
          </p:nvSpPr>
          <p:spPr>
            <a:xfrm>
              <a:off x="9030557" y="1942644"/>
              <a:ext cx="67532" cy="64891"/>
            </a:xfrm>
            <a:custGeom>
              <a:rect b="b" l="l" r="r" t="t"/>
              <a:pathLst>
                <a:path extrusionOk="0" h="1425" w="1483">
                  <a:moveTo>
                    <a:pt x="769" y="0"/>
                  </a:moveTo>
                  <a:cubicBezTo>
                    <a:pt x="481" y="0"/>
                    <a:pt x="222" y="174"/>
                    <a:pt x="111" y="439"/>
                  </a:cubicBezTo>
                  <a:cubicBezTo>
                    <a:pt x="1" y="705"/>
                    <a:pt x="63" y="1012"/>
                    <a:pt x="266" y="1216"/>
                  </a:cubicBezTo>
                  <a:cubicBezTo>
                    <a:pt x="403" y="1352"/>
                    <a:pt x="586" y="1425"/>
                    <a:pt x="771" y="1425"/>
                  </a:cubicBezTo>
                  <a:cubicBezTo>
                    <a:pt x="863" y="1425"/>
                    <a:pt x="955" y="1407"/>
                    <a:pt x="1043"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54"/>
            <p:cNvSpPr/>
            <p:nvPr/>
          </p:nvSpPr>
          <p:spPr>
            <a:xfrm>
              <a:off x="8134371" y="2325800"/>
              <a:ext cx="67487" cy="64936"/>
            </a:xfrm>
            <a:custGeom>
              <a:rect b="b" l="l" r="r" t="t"/>
              <a:pathLst>
                <a:path extrusionOk="0" h="1426" w="1482">
                  <a:moveTo>
                    <a:pt x="769" y="0"/>
                  </a:moveTo>
                  <a:cubicBezTo>
                    <a:pt x="481" y="0"/>
                    <a:pt x="221" y="174"/>
                    <a:pt x="111" y="441"/>
                  </a:cubicBezTo>
                  <a:cubicBezTo>
                    <a:pt x="1" y="707"/>
                    <a:pt x="62" y="1013"/>
                    <a:pt x="266" y="1216"/>
                  </a:cubicBezTo>
                  <a:cubicBezTo>
                    <a:pt x="402" y="1353"/>
                    <a:pt x="584" y="1426"/>
                    <a:pt x="770" y="1426"/>
                  </a:cubicBezTo>
                  <a:cubicBezTo>
                    <a:pt x="862" y="1426"/>
                    <a:pt x="955" y="1408"/>
                    <a:pt x="1043"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54"/>
            <p:cNvSpPr/>
            <p:nvPr/>
          </p:nvSpPr>
          <p:spPr>
            <a:xfrm>
              <a:off x="8582510" y="2325800"/>
              <a:ext cx="67487" cy="64936"/>
            </a:xfrm>
            <a:custGeom>
              <a:rect b="b" l="l" r="r" t="t"/>
              <a:pathLst>
                <a:path extrusionOk="0" h="1426" w="1482">
                  <a:moveTo>
                    <a:pt x="769" y="0"/>
                  </a:moveTo>
                  <a:cubicBezTo>
                    <a:pt x="480" y="0"/>
                    <a:pt x="220" y="174"/>
                    <a:pt x="111" y="441"/>
                  </a:cubicBezTo>
                  <a:cubicBezTo>
                    <a:pt x="1" y="707"/>
                    <a:pt x="61" y="1013"/>
                    <a:pt x="266" y="1216"/>
                  </a:cubicBezTo>
                  <a:cubicBezTo>
                    <a:pt x="401" y="1353"/>
                    <a:pt x="583" y="1426"/>
                    <a:pt x="768" y="1426"/>
                  </a:cubicBezTo>
                  <a:cubicBezTo>
                    <a:pt x="860" y="1426"/>
                    <a:pt x="953" y="1408"/>
                    <a:pt x="1041" y="1371"/>
                  </a:cubicBezTo>
                  <a:cubicBezTo>
                    <a:pt x="1308" y="1261"/>
                    <a:pt x="1482" y="1002"/>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54"/>
            <p:cNvSpPr/>
            <p:nvPr/>
          </p:nvSpPr>
          <p:spPr>
            <a:xfrm>
              <a:off x="9030557" y="2325800"/>
              <a:ext cx="67532" cy="64936"/>
            </a:xfrm>
            <a:custGeom>
              <a:rect b="b" l="l" r="r" t="t"/>
              <a:pathLst>
                <a:path extrusionOk="0" h="1426" w="1483">
                  <a:moveTo>
                    <a:pt x="769" y="0"/>
                  </a:moveTo>
                  <a:cubicBezTo>
                    <a:pt x="481" y="0"/>
                    <a:pt x="222" y="174"/>
                    <a:pt x="111" y="441"/>
                  </a:cubicBezTo>
                  <a:cubicBezTo>
                    <a:pt x="1" y="707"/>
                    <a:pt x="63" y="1013"/>
                    <a:pt x="266" y="1216"/>
                  </a:cubicBezTo>
                  <a:cubicBezTo>
                    <a:pt x="403" y="1353"/>
                    <a:pt x="585" y="1426"/>
                    <a:pt x="770" y="1426"/>
                  </a:cubicBezTo>
                  <a:cubicBezTo>
                    <a:pt x="862" y="1426"/>
                    <a:pt x="955" y="1408"/>
                    <a:pt x="1043"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54"/>
            <p:cNvSpPr/>
            <p:nvPr/>
          </p:nvSpPr>
          <p:spPr>
            <a:xfrm>
              <a:off x="8134371" y="2709047"/>
              <a:ext cx="67487" cy="64891"/>
            </a:xfrm>
            <a:custGeom>
              <a:rect b="b" l="l" r="r" t="t"/>
              <a:pathLst>
                <a:path extrusionOk="0" h="1425" w="1482">
                  <a:moveTo>
                    <a:pt x="769" y="0"/>
                  </a:moveTo>
                  <a:cubicBezTo>
                    <a:pt x="481" y="0"/>
                    <a:pt x="221" y="174"/>
                    <a:pt x="111" y="439"/>
                  </a:cubicBezTo>
                  <a:cubicBezTo>
                    <a:pt x="1" y="705"/>
                    <a:pt x="62" y="1012"/>
                    <a:pt x="266" y="1216"/>
                  </a:cubicBezTo>
                  <a:cubicBezTo>
                    <a:pt x="402" y="1352"/>
                    <a:pt x="585" y="1425"/>
                    <a:pt x="770" y="1425"/>
                  </a:cubicBezTo>
                  <a:cubicBezTo>
                    <a:pt x="862" y="1425"/>
                    <a:pt x="954" y="1407"/>
                    <a:pt x="1042"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54"/>
            <p:cNvSpPr/>
            <p:nvPr/>
          </p:nvSpPr>
          <p:spPr>
            <a:xfrm>
              <a:off x="8582510" y="2709047"/>
              <a:ext cx="67487" cy="64891"/>
            </a:xfrm>
            <a:custGeom>
              <a:rect b="b" l="l" r="r" t="t"/>
              <a:pathLst>
                <a:path extrusionOk="0" h="1425" w="1482">
                  <a:moveTo>
                    <a:pt x="769" y="0"/>
                  </a:moveTo>
                  <a:cubicBezTo>
                    <a:pt x="480" y="0"/>
                    <a:pt x="221" y="174"/>
                    <a:pt x="111" y="439"/>
                  </a:cubicBezTo>
                  <a:cubicBezTo>
                    <a:pt x="1" y="705"/>
                    <a:pt x="61" y="1012"/>
                    <a:pt x="266" y="1216"/>
                  </a:cubicBezTo>
                  <a:cubicBezTo>
                    <a:pt x="402" y="1352"/>
                    <a:pt x="584" y="1425"/>
                    <a:pt x="770" y="1425"/>
                  </a:cubicBezTo>
                  <a:cubicBezTo>
                    <a:pt x="861" y="1425"/>
                    <a:pt x="953" y="1407"/>
                    <a:pt x="1041" y="1371"/>
                  </a:cubicBezTo>
                  <a:cubicBezTo>
                    <a:pt x="1308" y="1260"/>
                    <a:pt x="1482" y="1000"/>
                    <a:pt x="1482" y="713"/>
                  </a:cubicBezTo>
                  <a:cubicBezTo>
                    <a:pt x="1482" y="318"/>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54"/>
            <p:cNvSpPr/>
            <p:nvPr/>
          </p:nvSpPr>
          <p:spPr>
            <a:xfrm>
              <a:off x="9030557" y="2709047"/>
              <a:ext cx="67532" cy="64891"/>
            </a:xfrm>
            <a:custGeom>
              <a:rect b="b" l="l" r="r" t="t"/>
              <a:pathLst>
                <a:path extrusionOk="0" h="1425" w="1483">
                  <a:moveTo>
                    <a:pt x="769" y="0"/>
                  </a:moveTo>
                  <a:cubicBezTo>
                    <a:pt x="481" y="0"/>
                    <a:pt x="222" y="174"/>
                    <a:pt x="111" y="439"/>
                  </a:cubicBezTo>
                  <a:cubicBezTo>
                    <a:pt x="1" y="705"/>
                    <a:pt x="63" y="1012"/>
                    <a:pt x="266" y="1216"/>
                  </a:cubicBezTo>
                  <a:cubicBezTo>
                    <a:pt x="402" y="1352"/>
                    <a:pt x="585" y="1425"/>
                    <a:pt x="771" y="1425"/>
                  </a:cubicBezTo>
                  <a:cubicBezTo>
                    <a:pt x="862" y="1425"/>
                    <a:pt x="954" y="1407"/>
                    <a:pt x="1042"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54"/>
            <p:cNvSpPr/>
            <p:nvPr/>
          </p:nvSpPr>
          <p:spPr>
            <a:xfrm>
              <a:off x="8134371" y="3092203"/>
              <a:ext cx="67487" cy="64936"/>
            </a:xfrm>
            <a:custGeom>
              <a:rect b="b" l="l" r="r" t="t"/>
              <a:pathLst>
                <a:path extrusionOk="0" h="1426" w="1482">
                  <a:moveTo>
                    <a:pt x="769" y="0"/>
                  </a:moveTo>
                  <a:cubicBezTo>
                    <a:pt x="481" y="0"/>
                    <a:pt x="221" y="174"/>
                    <a:pt x="111" y="441"/>
                  </a:cubicBezTo>
                  <a:cubicBezTo>
                    <a:pt x="1" y="707"/>
                    <a:pt x="62" y="1013"/>
                    <a:pt x="266" y="1216"/>
                  </a:cubicBezTo>
                  <a:cubicBezTo>
                    <a:pt x="401" y="1353"/>
                    <a:pt x="584" y="1425"/>
                    <a:pt x="769" y="1425"/>
                  </a:cubicBezTo>
                  <a:cubicBezTo>
                    <a:pt x="861" y="1425"/>
                    <a:pt x="954" y="1408"/>
                    <a:pt x="1042" y="1371"/>
                  </a:cubicBezTo>
                  <a:cubicBezTo>
                    <a:pt x="1308" y="1261"/>
                    <a:pt x="1482" y="1001"/>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54"/>
            <p:cNvSpPr/>
            <p:nvPr/>
          </p:nvSpPr>
          <p:spPr>
            <a:xfrm>
              <a:off x="8582510" y="3092203"/>
              <a:ext cx="67487" cy="64936"/>
            </a:xfrm>
            <a:custGeom>
              <a:rect b="b" l="l" r="r" t="t"/>
              <a:pathLst>
                <a:path extrusionOk="0" h="1426" w="1482">
                  <a:moveTo>
                    <a:pt x="769" y="0"/>
                  </a:moveTo>
                  <a:cubicBezTo>
                    <a:pt x="480" y="0"/>
                    <a:pt x="221" y="174"/>
                    <a:pt x="111" y="441"/>
                  </a:cubicBezTo>
                  <a:cubicBezTo>
                    <a:pt x="1" y="707"/>
                    <a:pt x="61" y="1013"/>
                    <a:pt x="266" y="1216"/>
                  </a:cubicBezTo>
                  <a:cubicBezTo>
                    <a:pt x="401" y="1353"/>
                    <a:pt x="583" y="1425"/>
                    <a:pt x="768" y="1425"/>
                  </a:cubicBezTo>
                  <a:cubicBezTo>
                    <a:pt x="860" y="1425"/>
                    <a:pt x="953" y="1408"/>
                    <a:pt x="1041" y="1371"/>
                  </a:cubicBezTo>
                  <a:cubicBezTo>
                    <a:pt x="1308" y="1261"/>
                    <a:pt x="1482" y="1001"/>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54"/>
            <p:cNvSpPr/>
            <p:nvPr/>
          </p:nvSpPr>
          <p:spPr>
            <a:xfrm>
              <a:off x="9030557" y="3092203"/>
              <a:ext cx="67532" cy="64936"/>
            </a:xfrm>
            <a:custGeom>
              <a:rect b="b" l="l" r="r" t="t"/>
              <a:pathLst>
                <a:path extrusionOk="0" h="1426" w="1483">
                  <a:moveTo>
                    <a:pt x="769" y="0"/>
                  </a:moveTo>
                  <a:cubicBezTo>
                    <a:pt x="481" y="0"/>
                    <a:pt x="222" y="174"/>
                    <a:pt x="111" y="441"/>
                  </a:cubicBezTo>
                  <a:cubicBezTo>
                    <a:pt x="1" y="707"/>
                    <a:pt x="63" y="1013"/>
                    <a:pt x="266" y="1216"/>
                  </a:cubicBezTo>
                  <a:cubicBezTo>
                    <a:pt x="402" y="1353"/>
                    <a:pt x="584" y="1425"/>
                    <a:pt x="769" y="1425"/>
                  </a:cubicBezTo>
                  <a:cubicBezTo>
                    <a:pt x="861" y="1425"/>
                    <a:pt x="954" y="1408"/>
                    <a:pt x="1042" y="1371"/>
                  </a:cubicBezTo>
                  <a:cubicBezTo>
                    <a:pt x="1308" y="1261"/>
                    <a:pt x="1482" y="1001"/>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54"/>
            <p:cNvSpPr/>
            <p:nvPr/>
          </p:nvSpPr>
          <p:spPr>
            <a:xfrm>
              <a:off x="8108961" y="1573423"/>
              <a:ext cx="67487" cy="64891"/>
            </a:xfrm>
            <a:custGeom>
              <a:rect b="b" l="l" r="r" t="t"/>
              <a:pathLst>
                <a:path extrusionOk="0" h="1425" w="1482">
                  <a:moveTo>
                    <a:pt x="769" y="0"/>
                  </a:moveTo>
                  <a:cubicBezTo>
                    <a:pt x="481" y="0"/>
                    <a:pt x="221" y="174"/>
                    <a:pt x="111" y="440"/>
                  </a:cubicBezTo>
                  <a:cubicBezTo>
                    <a:pt x="1" y="705"/>
                    <a:pt x="61" y="1013"/>
                    <a:pt x="266" y="1216"/>
                  </a:cubicBezTo>
                  <a:cubicBezTo>
                    <a:pt x="402" y="1352"/>
                    <a:pt x="584" y="1425"/>
                    <a:pt x="770" y="1425"/>
                  </a:cubicBezTo>
                  <a:cubicBezTo>
                    <a:pt x="861" y="1425"/>
                    <a:pt x="953" y="1407"/>
                    <a:pt x="1042" y="1371"/>
                  </a:cubicBezTo>
                  <a:cubicBezTo>
                    <a:pt x="1308" y="1260"/>
                    <a:pt x="1482" y="1001"/>
                    <a:pt x="1482" y="713"/>
                  </a:cubicBezTo>
                  <a:cubicBezTo>
                    <a:pt x="1482" y="318"/>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54"/>
            <p:cNvSpPr/>
            <p:nvPr/>
          </p:nvSpPr>
          <p:spPr>
            <a:xfrm>
              <a:off x="8557054" y="1573423"/>
              <a:ext cx="67487" cy="64891"/>
            </a:xfrm>
            <a:custGeom>
              <a:rect b="b" l="l" r="r" t="t"/>
              <a:pathLst>
                <a:path extrusionOk="0" h="1425" w="1482">
                  <a:moveTo>
                    <a:pt x="769" y="0"/>
                  </a:moveTo>
                  <a:cubicBezTo>
                    <a:pt x="480" y="0"/>
                    <a:pt x="221" y="174"/>
                    <a:pt x="110" y="439"/>
                  </a:cubicBezTo>
                  <a:cubicBezTo>
                    <a:pt x="0" y="705"/>
                    <a:pt x="60" y="1012"/>
                    <a:pt x="265" y="1216"/>
                  </a:cubicBezTo>
                  <a:cubicBezTo>
                    <a:pt x="401" y="1352"/>
                    <a:pt x="583" y="1425"/>
                    <a:pt x="769" y="1425"/>
                  </a:cubicBezTo>
                  <a:cubicBezTo>
                    <a:pt x="861" y="1425"/>
                    <a:pt x="953" y="1407"/>
                    <a:pt x="1041" y="1371"/>
                  </a:cubicBezTo>
                  <a:cubicBezTo>
                    <a:pt x="1307" y="1260"/>
                    <a:pt x="1481" y="1001"/>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54"/>
            <p:cNvSpPr/>
            <p:nvPr/>
          </p:nvSpPr>
          <p:spPr>
            <a:xfrm>
              <a:off x="9005147" y="1573423"/>
              <a:ext cx="67532" cy="64891"/>
            </a:xfrm>
            <a:custGeom>
              <a:rect b="b" l="l" r="r" t="t"/>
              <a:pathLst>
                <a:path extrusionOk="0" h="1425" w="1483">
                  <a:moveTo>
                    <a:pt x="769" y="0"/>
                  </a:moveTo>
                  <a:cubicBezTo>
                    <a:pt x="481" y="0"/>
                    <a:pt x="220" y="174"/>
                    <a:pt x="110" y="440"/>
                  </a:cubicBezTo>
                  <a:cubicBezTo>
                    <a:pt x="1" y="705"/>
                    <a:pt x="61" y="1013"/>
                    <a:pt x="264" y="1216"/>
                  </a:cubicBezTo>
                  <a:cubicBezTo>
                    <a:pt x="402" y="1352"/>
                    <a:pt x="584" y="1425"/>
                    <a:pt x="770" y="1425"/>
                  </a:cubicBezTo>
                  <a:cubicBezTo>
                    <a:pt x="861" y="1425"/>
                    <a:pt x="954" y="1407"/>
                    <a:pt x="1042" y="1371"/>
                  </a:cubicBezTo>
                  <a:cubicBezTo>
                    <a:pt x="1308" y="1260"/>
                    <a:pt x="1482" y="1001"/>
                    <a:pt x="1482" y="713"/>
                  </a:cubicBezTo>
                  <a:cubicBezTo>
                    <a:pt x="1482" y="318"/>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54"/>
            <p:cNvSpPr/>
            <p:nvPr/>
          </p:nvSpPr>
          <p:spPr>
            <a:xfrm>
              <a:off x="8108961" y="1956579"/>
              <a:ext cx="67487" cy="64936"/>
            </a:xfrm>
            <a:custGeom>
              <a:rect b="b" l="l" r="r" t="t"/>
              <a:pathLst>
                <a:path extrusionOk="0" h="1426" w="1482">
                  <a:moveTo>
                    <a:pt x="769" y="0"/>
                  </a:moveTo>
                  <a:cubicBezTo>
                    <a:pt x="481" y="0"/>
                    <a:pt x="221" y="174"/>
                    <a:pt x="111" y="441"/>
                  </a:cubicBezTo>
                  <a:cubicBezTo>
                    <a:pt x="1" y="707"/>
                    <a:pt x="61" y="1013"/>
                    <a:pt x="266" y="1216"/>
                  </a:cubicBezTo>
                  <a:cubicBezTo>
                    <a:pt x="401" y="1353"/>
                    <a:pt x="583" y="1426"/>
                    <a:pt x="768" y="1426"/>
                  </a:cubicBezTo>
                  <a:cubicBezTo>
                    <a:pt x="860" y="1426"/>
                    <a:pt x="953" y="1408"/>
                    <a:pt x="1042" y="1371"/>
                  </a:cubicBezTo>
                  <a:cubicBezTo>
                    <a:pt x="1308" y="1261"/>
                    <a:pt x="1482" y="1002"/>
                    <a:pt x="1482" y="713"/>
                  </a:cubicBezTo>
                  <a:cubicBezTo>
                    <a:pt x="1482"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54"/>
            <p:cNvSpPr/>
            <p:nvPr/>
          </p:nvSpPr>
          <p:spPr>
            <a:xfrm>
              <a:off x="8557054" y="1956579"/>
              <a:ext cx="67487" cy="64936"/>
            </a:xfrm>
            <a:custGeom>
              <a:rect b="b" l="l" r="r" t="t"/>
              <a:pathLst>
                <a:path extrusionOk="0" h="1426" w="1482">
                  <a:moveTo>
                    <a:pt x="769" y="0"/>
                  </a:moveTo>
                  <a:cubicBezTo>
                    <a:pt x="480" y="0"/>
                    <a:pt x="221" y="174"/>
                    <a:pt x="110" y="441"/>
                  </a:cubicBezTo>
                  <a:cubicBezTo>
                    <a:pt x="0" y="707"/>
                    <a:pt x="60" y="1013"/>
                    <a:pt x="265" y="1216"/>
                  </a:cubicBezTo>
                  <a:cubicBezTo>
                    <a:pt x="401" y="1353"/>
                    <a:pt x="583" y="1426"/>
                    <a:pt x="768" y="1426"/>
                  </a:cubicBezTo>
                  <a:cubicBezTo>
                    <a:pt x="860" y="1426"/>
                    <a:pt x="953" y="1408"/>
                    <a:pt x="1041" y="1371"/>
                  </a:cubicBezTo>
                  <a:cubicBezTo>
                    <a:pt x="1307" y="1262"/>
                    <a:pt x="1481" y="1002"/>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54"/>
            <p:cNvSpPr/>
            <p:nvPr/>
          </p:nvSpPr>
          <p:spPr>
            <a:xfrm>
              <a:off x="9005147" y="1956579"/>
              <a:ext cx="67532" cy="64936"/>
            </a:xfrm>
            <a:custGeom>
              <a:rect b="b" l="l" r="r" t="t"/>
              <a:pathLst>
                <a:path extrusionOk="0" h="1426" w="1483">
                  <a:moveTo>
                    <a:pt x="769" y="0"/>
                  </a:moveTo>
                  <a:cubicBezTo>
                    <a:pt x="481" y="0"/>
                    <a:pt x="220" y="174"/>
                    <a:pt x="110" y="441"/>
                  </a:cubicBezTo>
                  <a:cubicBezTo>
                    <a:pt x="1" y="707"/>
                    <a:pt x="61" y="1013"/>
                    <a:pt x="264" y="1216"/>
                  </a:cubicBezTo>
                  <a:cubicBezTo>
                    <a:pt x="401" y="1353"/>
                    <a:pt x="583" y="1426"/>
                    <a:pt x="769" y="1426"/>
                  </a:cubicBezTo>
                  <a:cubicBezTo>
                    <a:pt x="861" y="1426"/>
                    <a:pt x="953" y="1408"/>
                    <a:pt x="1042" y="1371"/>
                  </a:cubicBezTo>
                  <a:cubicBezTo>
                    <a:pt x="1308" y="1261"/>
                    <a:pt x="1482" y="1002"/>
                    <a:pt x="1482" y="713"/>
                  </a:cubicBezTo>
                  <a:cubicBezTo>
                    <a:pt x="1482" y="320"/>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54"/>
            <p:cNvSpPr/>
            <p:nvPr/>
          </p:nvSpPr>
          <p:spPr>
            <a:xfrm>
              <a:off x="8108961" y="2339826"/>
              <a:ext cx="67487" cy="64936"/>
            </a:xfrm>
            <a:custGeom>
              <a:rect b="b" l="l" r="r" t="t"/>
              <a:pathLst>
                <a:path extrusionOk="0" h="1426" w="1482">
                  <a:moveTo>
                    <a:pt x="769" y="0"/>
                  </a:moveTo>
                  <a:cubicBezTo>
                    <a:pt x="481" y="0"/>
                    <a:pt x="220" y="174"/>
                    <a:pt x="111" y="440"/>
                  </a:cubicBezTo>
                  <a:cubicBezTo>
                    <a:pt x="1" y="707"/>
                    <a:pt x="61" y="1013"/>
                    <a:pt x="266" y="1216"/>
                  </a:cubicBezTo>
                  <a:cubicBezTo>
                    <a:pt x="401" y="1353"/>
                    <a:pt x="583" y="1425"/>
                    <a:pt x="768" y="1425"/>
                  </a:cubicBezTo>
                  <a:cubicBezTo>
                    <a:pt x="860" y="1425"/>
                    <a:pt x="953" y="1407"/>
                    <a:pt x="1042" y="1371"/>
                  </a:cubicBezTo>
                  <a:cubicBezTo>
                    <a:pt x="1308" y="1260"/>
                    <a:pt x="1482" y="1001"/>
                    <a:pt x="1482" y="713"/>
                  </a:cubicBezTo>
                  <a:cubicBezTo>
                    <a:pt x="1482" y="318"/>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54"/>
            <p:cNvSpPr/>
            <p:nvPr/>
          </p:nvSpPr>
          <p:spPr>
            <a:xfrm>
              <a:off x="8557054" y="2339826"/>
              <a:ext cx="67487" cy="64936"/>
            </a:xfrm>
            <a:custGeom>
              <a:rect b="b" l="l" r="r" t="t"/>
              <a:pathLst>
                <a:path extrusionOk="0" h="1426" w="1482">
                  <a:moveTo>
                    <a:pt x="769" y="0"/>
                  </a:moveTo>
                  <a:cubicBezTo>
                    <a:pt x="480" y="0"/>
                    <a:pt x="221" y="174"/>
                    <a:pt x="110" y="440"/>
                  </a:cubicBezTo>
                  <a:cubicBezTo>
                    <a:pt x="0" y="705"/>
                    <a:pt x="60" y="1013"/>
                    <a:pt x="265" y="1216"/>
                  </a:cubicBezTo>
                  <a:cubicBezTo>
                    <a:pt x="401" y="1353"/>
                    <a:pt x="583" y="1425"/>
                    <a:pt x="768" y="1425"/>
                  </a:cubicBezTo>
                  <a:cubicBezTo>
                    <a:pt x="860" y="1425"/>
                    <a:pt x="953" y="1407"/>
                    <a:pt x="1041" y="1371"/>
                  </a:cubicBezTo>
                  <a:cubicBezTo>
                    <a:pt x="1307" y="1260"/>
                    <a:pt x="1481" y="1001"/>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54"/>
            <p:cNvSpPr/>
            <p:nvPr/>
          </p:nvSpPr>
          <p:spPr>
            <a:xfrm>
              <a:off x="9005147" y="2339826"/>
              <a:ext cx="67532" cy="64936"/>
            </a:xfrm>
            <a:custGeom>
              <a:rect b="b" l="l" r="r" t="t"/>
              <a:pathLst>
                <a:path extrusionOk="0" h="1426" w="1483">
                  <a:moveTo>
                    <a:pt x="769" y="0"/>
                  </a:moveTo>
                  <a:cubicBezTo>
                    <a:pt x="481" y="0"/>
                    <a:pt x="220" y="174"/>
                    <a:pt x="110" y="440"/>
                  </a:cubicBezTo>
                  <a:cubicBezTo>
                    <a:pt x="1" y="707"/>
                    <a:pt x="61" y="1013"/>
                    <a:pt x="264" y="1216"/>
                  </a:cubicBezTo>
                  <a:cubicBezTo>
                    <a:pt x="401" y="1353"/>
                    <a:pt x="583" y="1425"/>
                    <a:pt x="769" y="1425"/>
                  </a:cubicBezTo>
                  <a:cubicBezTo>
                    <a:pt x="861" y="1425"/>
                    <a:pt x="953" y="1407"/>
                    <a:pt x="1042" y="1371"/>
                  </a:cubicBezTo>
                  <a:cubicBezTo>
                    <a:pt x="1308" y="1260"/>
                    <a:pt x="1482" y="1001"/>
                    <a:pt x="1482" y="713"/>
                  </a:cubicBezTo>
                  <a:cubicBezTo>
                    <a:pt x="1482" y="318"/>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54"/>
            <p:cNvSpPr/>
            <p:nvPr/>
          </p:nvSpPr>
          <p:spPr>
            <a:xfrm>
              <a:off x="8109052" y="2722799"/>
              <a:ext cx="69809" cy="64982"/>
            </a:xfrm>
            <a:custGeom>
              <a:rect b="b" l="l" r="r" t="t"/>
              <a:pathLst>
                <a:path extrusionOk="0" h="1427" w="1533">
                  <a:moveTo>
                    <a:pt x="769" y="1"/>
                  </a:moveTo>
                  <a:cubicBezTo>
                    <a:pt x="731" y="1"/>
                    <a:pt x="692" y="4"/>
                    <a:pt x="654" y="10"/>
                  </a:cubicBezTo>
                  <a:cubicBezTo>
                    <a:pt x="265" y="72"/>
                    <a:pt x="0" y="439"/>
                    <a:pt x="63" y="827"/>
                  </a:cubicBezTo>
                  <a:cubicBezTo>
                    <a:pt x="120" y="1178"/>
                    <a:pt x="423" y="1427"/>
                    <a:pt x="767" y="1427"/>
                  </a:cubicBezTo>
                  <a:cubicBezTo>
                    <a:pt x="805" y="1427"/>
                    <a:pt x="842" y="1424"/>
                    <a:pt x="881" y="1418"/>
                  </a:cubicBezTo>
                  <a:cubicBezTo>
                    <a:pt x="1269" y="1354"/>
                    <a:pt x="1533" y="989"/>
                    <a:pt x="1471" y="601"/>
                  </a:cubicBezTo>
                  <a:cubicBezTo>
                    <a:pt x="1414" y="251"/>
                    <a:pt x="1112" y="1"/>
                    <a:pt x="769"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54"/>
            <p:cNvSpPr/>
            <p:nvPr/>
          </p:nvSpPr>
          <p:spPr>
            <a:xfrm>
              <a:off x="8559331" y="2723437"/>
              <a:ext cx="65346" cy="64936"/>
            </a:xfrm>
            <a:custGeom>
              <a:rect b="b" l="l" r="r" t="t"/>
              <a:pathLst>
                <a:path extrusionOk="0" h="1426" w="1435">
                  <a:moveTo>
                    <a:pt x="715" y="1"/>
                  </a:moveTo>
                  <a:cubicBezTo>
                    <a:pt x="713" y="1"/>
                    <a:pt x="712" y="1"/>
                    <a:pt x="710" y="1"/>
                  </a:cubicBezTo>
                  <a:cubicBezTo>
                    <a:pt x="317" y="5"/>
                    <a:pt x="0" y="327"/>
                    <a:pt x="5" y="721"/>
                  </a:cubicBezTo>
                  <a:cubicBezTo>
                    <a:pt x="9" y="1111"/>
                    <a:pt x="327" y="1426"/>
                    <a:pt x="716" y="1426"/>
                  </a:cubicBezTo>
                  <a:cubicBezTo>
                    <a:pt x="719" y="1426"/>
                    <a:pt x="722" y="1426"/>
                    <a:pt x="724" y="1426"/>
                  </a:cubicBezTo>
                  <a:cubicBezTo>
                    <a:pt x="1118" y="1423"/>
                    <a:pt x="1434" y="1100"/>
                    <a:pt x="1430" y="707"/>
                  </a:cubicBezTo>
                  <a:cubicBezTo>
                    <a:pt x="1425" y="315"/>
                    <a:pt x="1107" y="1"/>
                    <a:pt x="715"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54"/>
            <p:cNvSpPr/>
            <p:nvPr/>
          </p:nvSpPr>
          <p:spPr>
            <a:xfrm>
              <a:off x="9007697" y="2722981"/>
              <a:ext cx="64982" cy="64936"/>
            </a:xfrm>
            <a:custGeom>
              <a:rect b="b" l="l" r="r" t="t"/>
              <a:pathLst>
                <a:path extrusionOk="0" h="1426" w="1427">
                  <a:moveTo>
                    <a:pt x="713" y="0"/>
                  </a:moveTo>
                  <a:cubicBezTo>
                    <a:pt x="319" y="0"/>
                    <a:pt x="1" y="320"/>
                    <a:pt x="1" y="713"/>
                  </a:cubicBezTo>
                  <a:cubicBezTo>
                    <a:pt x="1" y="1107"/>
                    <a:pt x="319" y="1425"/>
                    <a:pt x="713" y="1425"/>
                  </a:cubicBezTo>
                  <a:cubicBezTo>
                    <a:pt x="1107" y="1425"/>
                    <a:pt x="1426" y="1107"/>
                    <a:pt x="1426" y="713"/>
                  </a:cubicBezTo>
                  <a:cubicBezTo>
                    <a:pt x="1426" y="320"/>
                    <a:pt x="1107" y="0"/>
                    <a:pt x="71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54"/>
            <p:cNvSpPr/>
            <p:nvPr/>
          </p:nvSpPr>
          <p:spPr>
            <a:xfrm>
              <a:off x="8109097" y="3106001"/>
              <a:ext cx="69763" cy="64982"/>
            </a:xfrm>
            <a:custGeom>
              <a:rect b="b" l="l" r="r" t="t"/>
              <a:pathLst>
                <a:path extrusionOk="0" h="1427" w="1532">
                  <a:moveTo>
                    <a:pt x="766" y="0"/>
                  </a:moveTo>
                  <a:cubicBezTo>
                    <a:pt x="729" y="0"/>
                    <a:pt x="691" y="3"/>
                    <a:pt x="653" y="9"/>
                  </a:cubicBezTo>
                  <a:cubicBezTo>
                    <a:pt x="264" y="73"/>
                    <a:pt x="1" y="438"/>
                    <a:pt x="62" y="827"/>
                  </a:cubicBezTo>
                  <a:cubicBezTo>
                    <a:pt x="119" y="1177"/>
                    <a:pt x="421" y="1426"/>
                    <a:pt x="764" y="1426"/>
                  </a:cubicBezTo>
                  <a:cubicBezTo>
                    <a:pt x="802" y="1426"/>
                    <a:pt x="841" y="1423"/>
                    <a:pt x="880" y="1417"/>
                  </a:cubicBezTo>
                  <a:cubicBezTo>
                    <a:pt x="1268" y="1354"/>
                    <a:pt x="1532" y="988"/>
                    <a:pt x="1470" y="600"/>
                  </a:cubicBezTo>
                  <a:cubicBezTo>
                    <a:pt x="1413" y="249"/>
                    <a:pt x="1110" y="0"/>
                    <a:pt x="766"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54"/>
            <p:cNvSpPr/>
            <p:nvPr/>
          </p:nvSpPr>
          <p:spPr>
            <a:xfrm>
              <a:off x="8559331" y="3106684"/>
              <a:ext cx="65255" cy="64936"/>
            </a:xfrm>
            <a:custGeom>
              <a:rect b="b" l="l" r="r" t="t"/>
              <a:pathLst>
                <a:path extrusionOk="0" h="1426" w="1433">
                  <a:moveTo>
                    <a:pt x="718" y="0"/>
                  </a:moveTo>
                  <a:cubicBezTo>
                    <a:pt x="715" y="0"/>
                    <a:pt x="712" y="0"/>
                    <a:pt x="710" y="0"/>
                  </a:cubicBezTo>
                  <a:cubicBezTo>
                    <a:pt x="317" y="3"/>
                    <a:pt x="0" y="326"/>
                    <a:pt x="5" y="720"/>
                  </a:cubicBezTo>
                  <a:cubicBezTo>
                    <a:pt x="7" y="1112"/>
                    <a:pt x="327" y="1426"/>
                    <a:pt x="719" y="1426"/>
                  </a:cubicBezTo>
                  <a:cubicBezTo>
                    <a:pt x="721" y="1426"/>
                    <a:pt x="723" y="1426"/>
                    <a:pt x="724" y="1425"/>
                  </a:cubicBezTo>
                  <a:cubicBezTo>
                    <a:pt x="1118" y="1421"/>
                    <a:pt x="1433" y="1099"/>
                    <a:pt x="1430" y="706"/>
                  </a:cubicBezTo>
                  <a:cubicBezTo>
                    <a:pt x="1425" y="315"/>
                    <a:pt x="1107" y="0"/>
                    <a:pt x="718"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54"/>
            <p:cNvSpPr/>
            <p:nvPr/>
          </p:nvSpPr>
          <p:spPr>
            <a:xfrm>
              <a:off x="9007697" y="3106183"/>
              <a:ext cx="64982" cy="64982"/>
            </a:xfrm>
            <a:custGeom>
              <a:rect b="b" l="l" r="r" t="t"/>
              <a:pathLst>
                <a:path extrusionOk="0" h="1427" w="1427">
                  <a:moveTo>
                    <a:pt x="713" y="1"/>
                  </a:moveTo>
                  <a:cubicBezTo>
                    <a:pt x="319" y="1"/>
                    <a:pt x="1" y="320"/>
                    <a:pt x="1" y="714"/>
                  </a:cubicBezTo>
                  <a:cubicBezTo>
                    <a:pt x="1" y="1107"/>
                    <a:pt x="319" y="1426"/>
                    <a:pt x="713" y="1426"/>
                  </a:cubicBezTo>
                  <a:cubicBezTo>
                    <a:pt x="1107" y="1426"/>
                    <a:pt x="1426" y="1107"/>
                    <a:pt x="1426" y="714"/>
                  </a:cubicBezTo>
                  <a:cubicBezTo>
                    <a:pt x="1426" y="320"/>
                    <a:pt x="1107" y="1"/>
                    <a:pt x="71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54"/>
            <p:cNvSpPr/>
            <p:nvPr/>
          </p:nvSpPr>
          <p:spPr>
            <a:xfrm>
              <a:off x="8134371" y="3519120"/>
              <a:ext cx="67487" cy="64936"/>
            </a:xfrm>
            <a:custGeom>
              <a:rect b="b" l="l" r="r" t="t"/>
              <a:pathLst>
                <a:path extrusionOk="0" h="1426" w="1482">
                  <a:moveTo>
                    <a:pt x="769" y="0"/>
                  </a:moveTo>
                  <a:cubicBezTo>
                    <a:pt x="481" y="0"/>
                    <a:pt x="221" y="174"/>
                    <a:pt x="111" y="441"/>
                  </a:cubicBezTo>
                  <a:cubicBezTo>
                    <a:pt x="1" y="707"/>
                    <a:pt x="62" y="1013"/>
                    <a:pt x="266" y="1217"/>
                  </a:cubicBezTo>
                  <a:cubicBezTo>
                    <a:pt x="401" y="1353"/>
                    <a:pt x="584" y="1426"/>
                    <a:pt x="769" y="1426"/>
                  </a:cubicBezTo>
                  <a:cubicBezTo>
                    <a:pt x="861" y="1426"/>
                    <a:pt x="954" y="1408"/>
                    <a:pt x="1042"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54"/>
            <p:cNvSpPr/>
            <p:nvPr/>
          </p:nvSpPr>
          <p:spPr>
            <a:xfrm>
              <a:off x="8582510" y="3519120"/>
              <a:ext cx="67487" cy="64936"/>
            </a:xfrm>
            <a:custGeom>
              <a:rect b="b" l="l" r="r" t="t"/>
              <a:pathLst>
                <a:path extrusionOk="0" h="1426" w="1482">
                  <a:moveTo>
                    <a:pt x="769" y="0"/>
                  </a:moveTo>
                  <a:cubicBezTo>
                    <a:pt x="480" y="0"/>
                    <a:pt x="221" y="174"/>
                    <a:pt x="111" y="441"/>
                  </a:cubicBezTo>
                  <a:cubicBezTo>
                    <a:pt x="1" y="707"/>
                    <a:pt x="61" y="1013"/>
                    <a:pt x="266" y="1217"/>
                  </a:cubicBezTo>
                  <a:cubicBezTo>
                    <a:pt x="401" y="1353"/>
                    <a:pt x="583" y="1426"/>
                    <a:pt x="768" y="1426"/>
                  </a:cubicBezTo>
                  <a:cubicBezTo>
                    <a:pt x="860" y="1426"/>
                    <a:pt x="953" y="1408"/>
                    <a:pt x="1041" y="1371"/>
                  </a:cubicBezTo>
                  <a:cubicBezTo>
                    <a:pt x="1308" y="1261"/>
                    <a:pt x="1482" y="1002"/>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54"/>
            <p:cNvSpPr/>
            <p:nvPr/>
          </p:nvSpPr>
          <p:spPr>
            <a:xfrm>
              <a:off x="9030557" y="3519120"/>
              <a:ext cx="67532" cy="64936"/>
            </a:xfrm>
            <a:custGeom>
              <a:rect b="b" l="l" r="r" t="t"/>
              <a:pathLst>
                <a:path extrusionOk="0" h="1426" w="1483">
                  <a:moveTo>
                    <a:pt x="769" y="0"/>
                  </a:moveTo>
                  <a:cubicBezTo>
                    <a:pt x="481" y="0"/>
                    <a:pt x="222" y="174"/>
                    <a:pt x="111" y="441"/>
                  </a:cubicBezTo>
                  <a:cubicBezTo>
                    <a:pt x="1" y="707"/>
                    <a:pt x="63" y="1013"/>
                    <a:pt x="266" y="1217"/>
                  </a:cubicBezTo>
                  <a:cubicBezTo>
                    <a:pt x="402" y="1353"/>
                    <a:pt x="584" y="1426"/>
                    <a:pt x="769" y="1426"/>
                  </a:cubicBezTo>
                  <a:cubicBezTo>
                    <a:pt x="861" y="1426"/>
                    <a:pt x="954" y="1408"/>
                    <a:pt x="1042"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54"/>
            <p:cNvSpPr/>
            <p:nvPr/>
          </p:nvSpPr>
          <p:spPr>
            <a:xfrm>
              <a:off x="8134371" y="3902367"/>
              <a:ext cx="67487" cy="64891"/>
            </a:xfrm>
            <a:custGeom>
              <a:rect b="b" l="l" r="r" t="t"/>
              <a:pathLst>
                <a:path extrusionOk="0" h="1425" w="1482">
                  <a:moveTo>
                    <a:pt x="769" y="0"/>
                  </a:moveTo>
                  <a:cubicBezTo>
                    <a:pt x="481" y="0"/>
                    <a:pt x="221" y="174"/>
                    <a:pt x="111" y="439"/>
                  </a:cubicBezTo>
                  <a:cubicBezTo>
                    <a:pt x="1" y="705"/>
                    <a:pt x="62" y="1012"/>
                    <a:pt x="266" y="1216"/>
                  </a:cubicBezTo>
                  <a:cubicBezTo>
                    <a:pt x="403" y="1352"/>
                    <a:pt x="585" y="1425"/>
                    <a:pt x="771" y="1425"/>
                  </a:cubicBezTo>
                  <a:cubicBezTo>
                    <a:pt x="863" y="1425"/>
                    <a:pt x="955" y="1407"/>
                    <a:pt x="1043"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54"/>
            <p:cNvSpPr/>
            <p:nvPr/>
          </p:nvSpPr>
          <p:spPr>
            <a:xfrm>
              <a:off x="8582510" y="3902367"/>
              <a:ext cx="67487" cy="64891"/>
            </a:xfrm>
            <a:custGeom>
              <a:rect b="b" l="l" r="r" t="t"/>
              <a:pathLst>
                <a:path extrusionOk="0" h="1425" w="1482">
                  <a:moveTo>
                    <a:pt x="769" y="0"/>
                  </a:moveTo>
                  <a:cubicBezTo>
                    <a:pt x="480" y="0"/>
                    <a:pt x="220" y="174"/>
                    <a:pt x="111" y="439"/>
                  </a:cubicBezTo>
                  <a:cubicBezTo>
                    <a:pt x="1" y="705"/>
                    <a:pt x="61" y="1012"/>
                    <a:pt x="266" y="1216"/>
                  </a:cubicBezTo>
                  <a:cubicBezTo>
                    <a:pt x="402" y="1352"/>
                    <a:pt x="584" y="1425"/>
                    <a:pt x="770" y="1425"/>
                  </a:cubicBezTo>
                  <a:cubicBezTo>
                    <a:pt x="861" y="1425"/>
                    <a:pt x="953" y="1407"/>
                    <a:pt x="1041" y="1371"/>
                  </a:cubicBezTo>
                  <a:cubicBezTo>
                    <a:pt x="1308" y="1260"/>
                    <a:pt x="1482" y="1000"/>
                    <a:pt x="1482" y="713"/>
                  </a:cubicBezTo>
                  <a:cubicBezTo>
                    <a:pt x="1482" y="318"/>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54"/>
            <p:cNvSpPr/>
            <p:nvPr/>
          </p:nvSpPr>
          <p:spPr>
            <a:xfrm>
              <a:off x="9030557" y="3902367"/>
              <a:ext cx="67532" cy="64891"/>
            </a:xfrm>
            <a:custGeom>
              <a:rect b="b" l="l" r="r" t="t"/>
              <a:pathLst>
                <a:path extrusionOk="0" h="1425" w="1483">
                  <a:moveTo>
                    <a:pt x="769" y="0"/>
                  </a:moveTo>
                  <a:cubicBezTo>
                    <a:pt x="481" y="0"/>
                    <a:pt x="222" y="174"/>
                    <a:pt x="111" y="439"/>
                  </a:cubicBezTo>
                  <a:cubicBezTo>
                    <a:pt x="1" y="705"/>
                    <a:pt x="63" y="1012"/>
                    <a:pt x="266" y="1216"/>
                  </a:cubicBezTo>
                  <a:cubicBezTo>
                    <a:pt x="403" y="1352"/>
                    <a:pt x="586" y="1425"/>
                    <a:pt x="771" y="1425"/>
                  </a:cubicBezTo>
                  <a:cubicBezTo>
                    <a:pt x="863" y="1425"/>
                    <a:pt x="955" y="1407"/>
                    <a:pt x="1043"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54"/>
            <p:cNvSpPr/>
            <p:nvPr/>
          </p:nvSpPr>
          <p:spPr>
            <a:xfrm>
              <a:off x="8134371" y="4285523"/>
              <a:ext cx="67487" cy="64936"/>
            </a:xfrm>
            <a:custGeom>
              <a:rect b="b" l="l" r="r" t="t"/>
              <a:pathLst>
                <a:path extrusionOk="0" h="1426" w="1482">
                  <a:moveTo>
                    <a:pt x="769" y="0"/>
                  </a:moveTo>
                  <a:cubicBezTo>
                    <a:pt x="481" y="0"/>
                    <a:pt x="221" y="174"/>
                    <a:pt x="111" y="441"/>
                  </a:cubicBezTo>
                  <a:cubicBezTo>
                    <a:pt x="1" y="707"/>
                    <a:pt x="62" y="1013"/>
                    <a:pt x="266" y="1216"/>
                  </a:cubicBezTo>
                  <a:cubicBezTo>
                    <a:pt x="402" y="1353"/>
                    <a:pt x="584" y="1426"/>
                    <a:pt x="770" y="1426"/>
                  </a:cubicBezTo>
                  <a:cubicBezTo>
                    <a:pt x="862" y="1426"/>
                    <a:pt x="955" y="1408"/>
                    <a:pt x="1043"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54"/>
            <p:cNvSpPr/>
            <p:nvPr/>
          </p:nvSpPr>
          <p:spPr>
            <a:xfrm>
              <a:off x="8582510" y="4285523"/>
              <a:ext cx="67487" cy="64936"/>
            </a:xfrm>
            <a:custGeom>
              <a:rect b="b" l="l" r="r" t="t"/>
              <a:pathLst>
                <a:path extrusionOk="0" h="1426" w="1482">
                  <a:moveTo>
                    <a:pt x="769" y="0"/>
                  </a:moveTo>
                  <a:cubicBezTo>
                    <a:pt x="480" y="0"/>
                    <a:pt x="220" y="174"/>
                    <a:pt x="111" y="441"/>
                  </a:cubicBezTo>
                  <a:cubicBezTo>
                    <a:pt x="1" y="707"/>
                    <a:pt x="61" y="1013"/>
                    <a:pt x="266" y="1216"/>
                  </a:cubicBezTo>
                  <a:cubicBezTo>
                    <a:pt x="401" y="1353"/>
                    <a:pt x="583" y="1426"/>
                    <a:pt x="768" y="1426"/>
                  </a:cubicBezTo>
                  <a:cubicBezTo>
                    <a:pt x="860" y="1426"/>
                    <a:pt x="953" y="1408"/>
                    <a:pt x="1041" y="1371"/>
                  </a:cubicBezTo>
                  <a:cubicBezTo>
                    <a:pt x="1308" y="1261"/>
                    <a:pt x="1482" y="1002"/>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54"/>
            <p:cNvSpPr/>
            <p:nvPr/>
          </p:nvSpPr>
          <p:spPr>
            <a:xfrm>
              <a:off x="9030557" y="4285523"/>
              <a:ext cx="67532" cy="64936"/>
            </a:xfrm>
            <a:custGeom>
              <a:rect b="b" l="l" r="r" t="t"/>
              <a:pathLst>
                <a:path extrusionOk="0" h="1426" w="1483">
                  <a:moveTo>
                    <a:pt x="769" y="0"/>
                  </a:moveTo>
                  <a:cubicBezTo>
                    <a:pt x="481" y="0"/>
                    <a:pt x="222" y="174"/>
                    <a:pt x="111" y="441"/>
                  </a:cubicBezTo>
                  <a:cubicBezTo>
                    <a:pt x="1" y="707"/>
                    <a:pt x="63" y="1013"/>
                    <a:pt x="266" y="1216"/>
                  </a:cubicBezTo>
                  <a:cubicBezTo>
                    <a:pt x="403" y="1353"/>
                    <a:pt x="585" y="1426"/>
                    <a:pt x="770" y="1426"/>
                  </a:cubicBezTo>
                  <a:cubicBezTo>
                    <a:pt x="862" y="1426"/>
                    <a:pt x="955" y="1408"/>
                    <a:pt x="1043"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54"/>
            <p:cNvSpPr/>
            <p:nvPr/>
          </p:nvSpPr>
          <p:spPr>
            <a:xfrm>
              <a:off x="8134371" y="4668770"/>
              <a:ext cx="67487" cy="64891"/>
            </a:xfrm>
            <a:custGeom>
              <a:rect b="b" l="l" r="r" t="t"/>
              <a:pathLst>
                <a:path extrusionOk="0" h="1425" w="1482">
                  <a:moveTo>
                    <a:pt x="769" y="0"/>
                  </a:moveTo>
                  <a:cubicBezTo>
                    <a:pt x="481" y="0"/>
                    <a:pt x="221" y="174"/>
                    <a:pt x="111" y="439"/>
                  </a:cubicBezTo>
                  <a:cubicBezTo>
                    <a:pt x="1" y="705"/>
                    <a:pt x="62" y="1012"/>
                    <a:pt x="266" y="1216"/>
                  </a:cubicBezTo>
                  <a:cubicBezTo>
                    <a:pt x="402" y="1352"/>
                    <a:pt x="585" y="1425"/>
                    <a:pt x="770" y="1425"/>
                  </a:cubicBezTo>
                  <a:cubicBezTo>
                    <a:pt x="862" y="1425"/>
                    <a:pt x="954" y="1407"/>
                    <a:pt x="1042"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54"/>
            <p:cNvSpPr/>
            <p:nvPr/>
          </p:nvSpPr>
          <p:spPr>
            <a:xfrm>
              <a:off x="8582510" y="4668770"/>
              <a:ext cx="67487" cy="64891"/>
            </a:xfrm>
            <a:custGeom>
              <a:rect b="b" l="l" r="r" t="t"/>
              <a:pathLst>
                <a:path extrusionOk="0" h="1425" w="1482">
                  <a:moveTo>
                    <a:pt x="769" y="0"/>
                  </a:moveTo>
                  <a:cubicBezTo>
                    <a:pt x="480" y="0"/>
                    <a:pt x="221" y="174"/>
                    <a:pt x="111" y="439"/>
                  </a:cubicBezTo>
                  <a:cubicBezTo>
                    <a:pt x="1" y="705"/>
                    <a:pt x="61" y="1012"/>
                    <a:pt x="266" y="1216"/>
                  </a:cubicBezTo>
                  <a:cubicBezTo>
                    <a:pt x="402" y="1352"/>
                    <a:pt x="584" y="1425"/>
                    <a:pt x="770" y="1425"/>
                  </a:cubicBezTo>
                  <a:cubicBezTo>
                    <a:pt x="861" y="1425"/>
                    <a:pt x="953" y="1407"/>
                    <a:pt x="1041" y="1371"/>
                  </a:cubicBezTo>
                  <a:cubicBezTo>
                    <a:pt x="1308" y="1260"/>
                    <a:pt x="1482" y="1000"/>
                    <a:pt x="1482" y="713"/>
                  </a:cubicBezTo>
                  <a:cubicBezTo>
                    <a:pt x="1482" y="318"/>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54"/>
            <p:cNvSpPr/>
            <p:nvPr/>
          </p:nvSpPr>
          <p:spPr>
            <a:xfrm>
              <a:off x="9030557" y="4668770"/>
              <a:ext cx="67532" cy="64891"/>
            </a:xfrm>
            <a:custGeom>
              <a:rect b="b" l="l" r="r" t="t"/>
              <a:pathLst>
                <a:path extrusionOk="0" h="1425" w="1483">
                  <a:moveTo>
                    <a:pt x="769" y="0"/>
                  </a:moveTo>
                  <a:cubicBezTo>
                    <a:pt x="481" y="0"/>
                    <a:pt x="222" y="174"/>
                    <a:pt x="111" y="439"/>
                  </a:cubicBezTo>
                  <a:cubicBezTo>
                    <a:pt x="1" y="705"/>
                    <a:pt x="63" y="1012"/>
                    <a:pt x="266" y="1216"/>
                  </a:cubicBezTo>
                  <a:cubicBezTo>
                    <a:pt x="402" y="1352"/>
                    <a:pt x="585" y="1425"/>
                    <a:pt x="771" y="1425"/>
                  </a:cubicBezTo>
                  <a:cubicBezTo>
                    <a:pt x="862" y="1425"/>
                    <a:pt x="954" y="1407"/>
                    <a:pt x="1042"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54"/>
            <p:cNvSpPr/>
            <p:nvPr/>
          </p:nvSpPr>
          <p:spPr>
            <a:xfrm>
              <a:off x="8134371" y="5051926"/>
              <a:ext cx="67487" cy="64936"/>
            </a:xfrm>
            <a:custGeom>
              <a:rect b="b" l="l" r="r" t="t"/>
              <a:pathLst>
                <a:path extrusionOk="0" h="1426" w="1482">
                  <a:moveTo>
                    <a:pt x="769" y="0"/>
                  </a:moveTo>
                  <a:cubicBezTo>
                    <a:pt x="481" y="0"/>
                    <a:pt x="221" y="174"/>
                    <a:pt x="111" y="441"/>
                  </a:cubicBezTo>
                  <a:cubicBezTo>
                    <a:pt x="1" y="707"/>
                    <a:pt x="62" y="1013"/>
                    <a:pt x="266" y="1216"/>
                  </a:cubicBezTo>
                  <a:cubicBezTo>
                    <a:pt x="401" y="1353"/>
                    <a:pt x="584" y="1425"/>
                    <a:pt x="769" y="1425"/>
                  </a:cubicBezTo>
                  <a:cubicBezTo>
                    <a:pt x="861" y="1425"/>
                    <a:pt x="954" y="1408"/>
                    <a:pt x="1042" y="1371"/>
                  </a:cubicBezTo>
                  <a:cubicBezTo>
                    <a:pt x="1308" y="1261"/>
                    <a:pt x="1482" y="1001"/>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54"/>
            <p:cNvSpPr/>
            <p:nvPr/>
          </p:nvSpPr>
          <p:spPr>
            <a:xfrm>
              <a:off x="8582510" y="5051926"/>
              <a:ext cx="67487" cy="64936"/>
            </a:xfrm>
            <a:custGeom>
              <a:rect b="b" l="l" r="r" t="t"/>
              <a:pathLst>
                <a:path extrusionOk="0" h="1426" w="1482">
                  <a:moveTo>
                    <a:pt x="769" y="0"/>
                  </a:moveTo>
                  <a:cubicBezTo>
                    <a:pt x="480" y="0"/>
                    <a:pt x="221" y="174"/>
                    <a:pt x="111" y="441"/>
                  </a:cubicBezTo>
                  <a:cubicBezTo>
                    <a:pt x="1" y="707"/>
                    <a:pt x="61" y="1013"/>
                    <a:pt x="266" y="1216"/>
                  </a:cubicBezTo>
                  <a:cubicBezTo>
                    <a:pt x="401" y="1353"/>
                    <a:pt x="583" y="1425"/>
                    <a:pt x="768" y="1425"/>
                  </a:cubicBezTo>
                  <a:cubicBezTo>
                    <a:pt x="860" y="1425"/>
                    <a:pt x="953" y="1408"/>
                    <a:pt x="1041" y="1371"/>
                  </a:cubicBezTo>
                  <a:cubicBezTo>
                    <a:pt x="1308" y="1261"/>
                    <a:pt x="1482" y="1001"/>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54"/>
            <p:cNvSpPr/>
            <p:nvPr/>
          </p:nvSpPr>
          <p:spPr>
            <a:xfrm>
              <a:off x="9030557" y="5051926"/>
              <a:ext cx="67532" cy="64936"/>
            </a:xfrm>
            <a:custGeom>
              <a:rect b="b" l="l" r="r" t="t"/>
              <a:pathLst>
                <a:path extrusionOk="0" h="1426" w="1483">
                  <a:moveTo>
                    <a:pt x="769" y="0"/>
                  </a:moveTo>
                  <a:cubicBezTo>
                    <a:pt x="481" y="0"/>
                    <a:pt x="222" y="174"/>
                    <a:pt x="111" y="441"/>
                  </a:cubicBezTo>
                  <a:cubicBezTo>
                    <a:pt x="1" y="707"/>
                    <a:pt x="63" y="1013"/>
                    <a:pt x="266" y="1216"/>
                  </a:cubicBezTo>
                  <a:cubicBezTo>
                    <a:pt x="402" y="1353"/>
                    <a:pt x="584" y="1425"/>
                    <a:pt x="769" y="1425"/>
                  </a:cubicBezTo>
                  <a:cubicBezTo>
                    <a:pt x="861" y="1425"/>
                    <a:pt x="954" y="1408"/>
                    <a:pt x="1042" y="1371"/>
                  </a:cubicBezTo>
                  <a:cubicBezTo>
                    <a:pt x="1308" y="1261"/>
                    <a:pt x="1482" y="1001"/>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54"/>
            <p:cNvSpPr/>
            <p:nvPr/>
          </p:nvSpPr>
          <p:spPr>
            <a:xfrm>
              <a:off x="8108961" y="3533146"/>
              <a:ext cx="67487" cy="64891"/>
            </a:xfrm>
            <a:custGeom>
              <a:rect b="b" l="l" r="r" t="t"/>
              <a:pathLst>
                <a:path extrusionOk="0" h="1425" w="1482">
                  <a:moveTo>
                    <a:pt x="769" y="0"/>
                  </a:moveTo>
                  <a:cubicBezTo>
                    <a:pt x="481" y="0"/>
                    <a:pt x="221" y="174"/>
                    <a:pt x="111" y="440"/>
                  </a:cubicBezTo>
                  <a:cubicBezTo>
                    <a:pt x="1" y="705"/>
                    <a:pt x="61" y="1013"/>
                    <a:pt x="266" y="1216"/>
                  </a:cubicBezTo>
                  <a:cubicBezTo>
                    <a:pt x="402" y="1352"/>
                    <a:pt x="584" y="1425"/>
                    <a:pt x="770" y="1425"/>
                  </a:cubicBezTo>
                  <a:cubicBezTo>
                    <a:pt x="861" y="1425"/>
                    <a:pt x="953" y="1407"/>
                    <a:pt x="1042" y="1371"/>
                  </a:cubicBezTo>
                  <a:cubicBezTo>
                    <a:pt x="1308" y="1260"/>
                    <a:pt x="1482" y="1001"/>
                    <a:pt x="1482" y="713"/>
                  </a:cubicBezTo>
                  <a:cubicBezTo>
                    <a:pt x="1482" y="318"/>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54"/>
            <p:cNvSpPr/>
            <p:nvPr/>
          </p:nvSpPr>
          <p:spPr>
            <a:xfrm>
              <a:off x="8557054" y="3533146"/>
              <a:ext cx="67487" cy="64891"/>
            </a:xfrm>
            <a:custGeom>
              <a:rect b="b" l="l" r="r" t="t"/>
              <a:pathLst>
                <a:path extrusionOk="0" h="1425" w="1482">
                  <a:moveTo>
                    <a:pt x="769" y="0"/>
                  </a:moveTo>
                  <a:cubicBezTo>
                    <a:pt x="480" y="0"/>
                    <a:pt x="221" y="174"/>
                    <a:pt x="110" y="439"/>
                  </a:cubicBezTo>
                  <a:cubicBezTo>
                    <a:pt x="0" y="705"/>
                    <a:pt x="60" y="1012"/>
                    <a:pt x="265" y="1216"/>
                  </a:cubicBezTo>
                  <a:cubicBezTo>
                    <a:pt x="401" y="1352"/>
                    <a:pt x="583" y="1425"/>
                    <a:pt x="769" y="1425"/>
                  </a:cubicBezTo>
                  <a:cubicBezTo>
                    <a:pt x="861" y="1425"/>
                    <a:pt x="953" y="1407"/>
                    <a:pt x="1041" y="1371"/>
                  </a:cubicBezTo>
                  <a:cubicBezTo>
                    <a:pt x="1307" y="1260"/>
                    <a:pt x="1481" y="1001"/>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54"/>
            <p:cNvSpPr/>
            <p:nvPr/>
          </p:nvSpPr>
          <p:spPr>
            <a:xfrm>
              <a:off x="9005147" y="3533146"/>
              <a:ext cx="67532" cy="64891"/>
            </a:xfrm>
            <a:custGeom>
              <a:rect b="b" l="l" r="r" t="t"/>
              <a:pathLst>
                <a:path extrusionOk="0" h="1425" w="1483">
                  <a:moveTo>
                    <a:pt x="769" y="0"/>
                  </a:moveTo>
                  <a:cubicBezTo>
                    <a:pt x="481" y="0"/>
                    <a:pt x="220" y="174"/>
                    <a:pt x="110" y="440"/>
                  </a:cubicBezTo>
                  <a:cubicBezTo>
                    <a:pt x="1" y="705"/>
                    <a:pt x="61" y="1013"/>
                    <a:pt x="264" y="1216"/>
                  </a:cubicBezTo>
                  <a:cubicBezTo>
                    <a:pt x="402" y="1352"/>
                    <a:pt x="584" y="1425"/>
                    <a:pt x="770" y="1425"/>
                  </a:cubicBezTo>
                  <a:cubicBezTo>
                    <a:pt x="861" y="1425"/>
                    <a:pt x="954" y="1407"/>
                    <a:pt x="1042" y="1371"/>
                  </a:cubicBezTo>
                  <a:cubicBezTo>
                    <a:pt x="1308" y="1260"/>
                    <a:pt x="1482" y="1001"/>
                    <a:pt x="1482" y="713"/>
                  </a:cubicBezTo>
                  <a:cubicBezTo>
                    <a:pt x="1482" y="318"/>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54"/>
            <p:cNvSpPr/>
            <p:nvPr/>
          </p:nvSpPr>
          <p:spPr>
            <a:xfrm>
              <a:off x="8108961" y="3916302"/>
              <a:ext cx="67487" cy="64936"/>
            </a:xfrm>
            <a:custGeom>
              <a:rect b="b" l="l" r="r" t="t"/>
              <a:pathLst>
                <a:path extrusionOk="0" h="1426" w="1482">
                  <a:moveTo>
                    <a:pt x="769" y="0"/>
                  </a:moveTo>
                  <a:cubicBezTo>
                    <a:pt x="481" y="0"/>
                    <a:pt x="221" y="174"/>
                    <a:pt x="111" y="441"/>
                  </a:cubicBezTo>
                  <a:cubicBezTo>
                    <a:pt x="1" y="707"/>
                    <a:pt x="61" y="1013"/>
                    <a:pt x="266" y="1216"/>
                  </a:cubicBezTo>
                  <a:cubicBezTo>
                    <a:pt x="401" y="1353"/>
                    <a:pt x="583" y="1426"/>
                    <a:pt x="768" y="1426"/>
                  </a:cubicBezTo>
                  <a:cubicBezTo>
                    <a:pt x="860" y="1426"/>
                    <a:pt x="953" y="1408"/>
                    <a:pt x="1042" y="1371"/>
                  </a:cubicBezTo>
                  <a:cubicBezTo>
                    <a:pt x="1308" y="1261"/>
                    <a:pt x="1482" y="1002"/>
                    <a:pt x="1482" y="713"/>
                  </a:cubicBezTo>
                  <a:cubicBezTo>
                    <a:pt x="1482"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54"/>
            <p:cNvSpPr/>
            <p:nvPr/>
          </p:nvSpPr>
          <p:spPr>
            <a:xfrm>
              <a:off x="8557054" y="3916302"/>
              <a:ext cx="67487" cy="64936"/>
            </a:xfrm>
            <a:custGeom>
              <a:rect b="b" l="l" r="r" t="t"/>
              <a:pathLst>
                <a:path extrusionOk="0" h="1426" w="1482">
                  <a:moveTo>
                    <a:pt x="769" y="0"/>
                  </a:moveTo>
                  <a:cubicBezTo>
                    <a:pt x="480" y="0"/>
                    <a:pt x="221" y="174"/>
                    <a:pt x="110" y="441"/>
                  </a:cubicBezTo>
                  <a:cubicBezTo>
                    <a:pt x="0" y="707"/>
                    <a:pt x="60" y="1013"/>
                    <a:pt x="265" y="1216"/>
                  </a:cubicBezTo>
                  <a:cubicBezTo>
                    <a:pt x="401" y="1353"/>
                    <a:pt x="583" y="1426"/>
                    <a:pt x="768" y="1426"/>
                  </a:cubicBezTo>
                  <a:cubicBezTo>
                    <a:pt x="860" y="1426"/>
                    <a:pt x="953" y="1408"/>
                    <a:pt x="1041" y="1371"/>
                  </a:cubicBezTo>
                  <a:cubicBezTo>
                    <a:pt x="1307" y="1262"/>
                    <a:pt x="1481" y="1002"/>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54"/>
            <p:cNvSpPr/>
            <p:nvPr/>
          </p:nvSpPr>
          <p:spPr>
            <a:xfrm>
              <a:off x="9005147" y="3916302"/>
              <a:ext cx="67532" cy="64936"/>
            </a:xfrm>
            <a:custGeom>
              <a:rect b="b" l="l" r="r" t="t"/>
              <a:pathLst>
                <a:path extrusionOk="0" h="1426" w="1483">
                  <a:moveTo>
                    <a:pt x="769" y="0"/>
                  </a:moveTo>
                  <a:cubicBezTo>
                    <a:pt x="481" y="0"/>
                    <a:pt x="220" y="174"/>
                    <a:pt x="110" y="441"/>
                  </a:cubicBezTo>
                  <a:cubicBezTo>
                    <a:pt x="1" y="707"/>
                    <a:pt x="61" y="1013"/>
                    <a:pt x="264" y="1216"/>
                  </a:cubicBezTo>
                  <a:cubicBezTo>
                    <a:pt x="401" y="1353"/>
                    <a:pt x="583" y="1426"/>
                    <a:pt x="769" y="1426"/>
                  </a:cubicBezTo>
                  <a:cubicBezTo>
                    <a:pt x="861" y="1426"/>
                    <a:pt x="953" y="1408"/>
                    <a:pt x="1042" y="1371"/>
                  </a:cubicBezTo>
                  <a:cubicBezTo>
                    <a:pt x="1308" y="1261"/>
                    <a:pt x="1482" y="1002"/>
                    <a:pt x="1482" y="713"/>
                  </a:cubicBezTo>
                  <a:cubicBezTo>
                    <a:pt x="1482" y="320"/>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54"/>
            <p:cNvSpPr/>
            <p:nvPr/>
          </p:nvSpPr>
          <p:spPr>
            <a:xfrm>
              <a:off x="8108961" y="4299549"/>
              <a:ext cx="67487" cy="64936"/>
            </a:xfrm>
            <a:custGeom>
              <a:rect b="b" l="l" r="r" t="t"/>
              <a:pathLst>
                <a:path extrusionOk="0" h="1426" w="1482">
                  <a:moveTo>
                    <a:pt x="769" y="0"/>
                  </a:moveTo>
                  <a:cubicBezTo>
                    <a:pt x="481" y="0"/>
                    <a:pt x="220" y="174"/>
                    <a:pt x="111" y="440"/>
                  </a:cubicBezTo>
                  <a:cubicBezTo>
                    <a:pt x="1" y="707"/>
                    <a:pt x="61" y="1013"/>
                    <a:pt x="266" y="1216"/>
                  </a:cubicBezTo>
                  <a:cubicBezTo>
                    <a:pt x="401" y="1353"/>
                    <a:pt x="583" y="1425"/>
                    <a:pt x="768" y="1425"/>
                  </a:cubicBezTo>
                  <a:cubicBezTo>
                    <a:pt x="860" y="1425"/>
                    <a:pt x="953" y="1407"/>
                    <a:pt x="1042" y="1371"/>
                  </a:cubicBezTo>
                  <a:cubicBezTo>
                    <a:pt x="1308" y="1260"/>
                    <a:pt x="1482" y="1001"/>
                    <a:pt x="1482" y="713"/>
                  </a:cubicBezTo>
                  <a:cubicBezTo>
                    <a:pt x="1482" y="318"/>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54"/>
            <p:cNvSpPr/>
            <p:nvPr/>
          </p:nvSpPr>
          <p:spPr>
            <a:xfrm>
              <a:off x="8557054" y="4299549"/>
              <a:ext cx="67487" cy="64936"/>
            </a:xfrm>
            <a:custGeom>
              <a:rect b="b" l="l" r="r" t="t"/>
              <a:pathLst>
                <a:path extrusionOk="0" h="1426" w="1482">
                  <a:moveTo>
                    <a:pt x="769" y="0"/>
                  </a:moveTo>
                  <a:cubicBezTo>
                    <a:pt x="480" y="0"/>
                    <a:pt x="221" y="174"/>
                    <a:pt x="110" y="440"/>
                  </a:cubicBezTo>
                  <a:cubicBezTo>
                    <a:pt x="0" y="705"/>
                    <a:pt x="60" y="1013"/>
                    <a:pt x="265" y="1216"/>
                  </a:cubicBezTo>
                  <a:cubicBezTo>
                    <a:pt x="401" y="1353"/>
                    <a:pt x="583" y="1425"/>
                    <a:pt x="768" y="1425"/>
                  </a:cubicBezTo>
                  <a:cubicBezTo>
                    <a:pt x="860" y="1425"/>
                    <a:pt x="953" y="1407"/>
                    <a:pt x="1041" y="1371"/>
                  </a:cubicBezTo>
                  <a:cubicBezTo>
                    <a:pt x="1307" y="1260"/>
                    <a:pt x="1481" y="1001"/>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54"/>
            <p:cNvSpPr/>
            <p:nvPr/>
          </p:nvSpPr>
          <p:spPr>
            <a:xfrm>
              <a:off x="9005147" y="4299549"/>
              <a:ext cx="67532" cy="64936"/>
            </a:xfrm>
            <a:custGeom>
              <a:rect b="b" l="l" r="r" t="t"/>
              <a:pathLst>
                <a:path extrusionOk="0" h="1426" w="1483">
                  <a:moveTo>
                    <a:pt x="769" y="0"/>
                  </a:moveTo>
                  <a:cubicBezTo>
                    <a:pt x="481" y="0"/>
                    <a:pt x="220" y="174"/>
                    <a:pt x="110" y="440"/>
                  </a:cubicBezTo>
                  <a:cubicBezTo>
                    <a:pt x="1" y="707"/>
                    <a:pt x="61" y="1013"/>
                    <a:pt x="264" y="1216"/>
                  </a:cubicBezTo>
                  <a:cubicBezTo>
                    <a:pt x="401" y="1353"/>
                    <a:pt x="583" y="1425"/>
                    <a:pt x="769" y="1425"/>
                  </a:cubicBezTo>
                  <a:cubicBezTo>
                    <a:pt x="861" y="1425"/>
                    <a:pt x="953" y="1407"/>
                    <a:pt x="1042" y="1371"/>
                  </a:cubicBezTo>
                  <a:cubicBezTo>
                    <a:pt x="1308" y="1260"/>
                    <a:pt x="1482" y="1001"/>
                    <a:pt x="1482" y="713"/>
                  </a:cubicBezTo>
                  <a:cubicBezTo>
                    <a:pt x="1482" y="318"/>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54"/>
            <p:cNvSpPr/>
            <p:nvPr/>
          </p:nvSpPr>
          <p:spPr>
            <a:xfrm>
              <a:off x="8109052" y="4682522"/>
              <a:ext cx="69809" cy="64982"/>
            </a:xfrm>
            <a:custGeom>
              <a:rect b="b" l="l" r="r" t="t"/>
              <a:pathLst>
                <a:path extrusionOk="0" h="1427" w="1533">
                  <a:moveTo>
                    <a:pt x="769" y="1"/>
                  </a:moveTo>
                  <a:cubicBezTo>
                    <a:pt x="731" y="1"/>
                    <a:pt x="692" y="4"/>
                    <a:pt x="654" y="10"/>
                  </a:cubicBezTo>
                  <a:cubicBezTo>
                    <a:pt x="265" y="72"/>
                    <a:pt x="0" y="439"/>
                    <a:pt x="63" y="827"/>
                  </a:cubicBezTo>
                  <a:cubicBezTo>
                    <a:pt x="120" y="1178"/>
                    <a:pt x="423" y="1427"/>
                    <a:pt x="767" y="1427"/>
                  </a:cubicBezTo>
                  <a:cubicBezTo>
                    <a:pt x="805" y="1427"/>
                    <a:pt x="842" y="1424"/>
                    <a:pt x="881" y="1418"/>
                  </a:cubicBezTo>
                  <a:cubicBezTo>
                    <a:pt x="1269" y="1354"/>
                    <a:pt x="1533" y="989"/>
                    <a:pt x="1471" y="601"/>
                  </a:cubicBezTo>
                  <a:cubicBezTo>
                    <a:pt x="1414" y="251"/>
                    <a:pt x="1112" y="1"/>
                    <a:pt x="769"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54"/>
            <p:cNvSpPr/>
            <p:nvPr/>
          </p:nvSpPr>
          <p:spPr>
            <a:xfrm>
              <a:off x="8559331" y="4683160"/>
              <a:ext cx="65346" cy="64936"/>
            </a:xfrm>
            <a:custGeom>
              <a:rect b="b" l="l" r="r" t="t"/>
              <a:pathLst>
                <a:path extrusionOk="0" h="1426" w="1435">
                  <a:moveTo>
                    <a:pt x="715" y="1"/>
                  </a:moveTo>
                  <a:cubicBezTo>
                    <a:pt x="713" y="1"/>
                    <a:pt x="712" y="1"/>
                    <a:pt x="710" y="1"/>
                  </a:cubicBezTo>
                  <a:cubicBezTo>
                    <a:pt x="317" y="5"/>
                    <a:pt x="0" y="327"/>
                    <a:pt x="5" y="721"/>
                  </a:cubicBezTo>
                  <a:cubicBezTo>
                    <a:pt x="9" y="1111"/>
                    <a:pt x="327" y="1426"/>
                    <a:pt x="716" y="1426"/>
                  </a:cubicBezTo>
                  <a:cubicBezTo>
                    <a:pt x="719" y="1426"/>
                    <a:pt x="722" y="1426"/>
                    <a:pt x="724" y="1426"/>
                  </a:cubicBezTo>
                  <a:cubicBezTo>
                    <a:pt x="1118" y="1423"/>
                    <a:pt x="1434" y="1100"/>
                    <a:pt x="1430" y="707"/>
                  </a:cubicBezTo>
                  <a:cubicBezTo>
                    <a:pt x="1425" y="315"/>
                    <a:pt x="1107" y="1"/>
                    <a:pt x="715"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54"/>
            <p:cNvSpPr/>
            <p:nvPr/>
          </p:nvSpPr>
          <p:spPr>
            <a:xfrm>
              <a:off x="9007697" y="4682704"/>
              <a:ext cx="64982" cy="64936"/>
            </a:xfrm>
            <a:custGeom>
              <a:rect b="b" l="l" r="r" t="t"/>
              <a:pathLst>
                <a:path extrusionOk="0" h="1426" w="1427">
                  <a:moveTo>
                    <a:pt x="713" y="0"/>
                  </a:moveTo>
                  <a:cubicBezTo>
                    <a:pt x="319" y="0"/>
                    <a:pt x="1" y="320"/>
                    <a:pt x="1" y="713"/>
                  </a:cubicBezTo>
                  <a:cubicBezTo>
                    <a:pt x="1" y="1107"/>
                    <a:pt x="319" y="1425"/>
                    <a:pt x="713" y="1425"/>
                  </a:cubicBezTo>
                  <a:cubicBezTo>
                    <a:pt x="1107" y="1425"/>
                    <a:pt x="1426" y="1107"/>
                    <a:pt x="1426" y="713"/>
                  </a:cubicBezTo>
                  <a:cubicBezTo>
                    <a:pt x="1426" y="320"/>
                    <a:pt x="1107" y="0"/>
                    <a:pt x="71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54"/>
            <p:cNvSpPr/>
            <p:nvPr/>
          </p:nvSpPr>
          <p:spPr>
            <a:xfrm>
              <a:off x="8109097" y="5065724"/>
              <a:ext cx="69763" cy="64982"/>
            </a:xfrm>
            <a:custGeom>
              <a:rect b="b" l="l" r="r" t="t"/>
              <a:pathLst>
                <a:path extrusionOk="0" h="1427" w="1532">
                  <a:moveTo>
                    <a:pt x="766" y="0"/>
                  </a:moveTo>
                  <a:cubicBezTo>
                    <a:pt x="729" y="0"/>
                    <a:pt x="691" y="3"/>
                    <a:pt x="653" y="9"/>
                  </a:cubicBezTo>
                  <a:cubicBezTo>
                    <a:pt x="264" y="73"/>
                    <a:pt x="1" y="438"/>
                    <a:pt x="62" y="827"/>
                  </a:cubicBezTo>
                  <a:cubicBezTo>
                    <a:pt x="119" y="1177"/>
                    <a:pt x="421" y="1426"/>
                    <a:pt x="764" y="1426"/>
                  </a:cubicBezTo>
                  <a:cubicBezTo>
                    <a:pt x="802" y="1426"/>
                    <a:pt x="841" y="1423"/>
                    <a:pt x="880" y="1417"/>
                  </a:cubicBezTo>
                  <a:cubicBezTo>
                    <a:pt x="1268" y="1354"/>
                    <a:pt x="1532" y="988"/>
                    <a:pt x="1470" y="600"/>
                  </a:cubicBezTo>
                  <a:cubicBezTo>
                    <a:pt x="1413" y="249"/>
                    <a:pt x="1110" y="0"/>
                    <a:pt x="766"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54"/>
            <p:cNvSpPr/>
            <p:nvPr/>
          </p:nvSpPr>
          <p:spPr>
            <a:xfrm>
              <a:off x="8559331" y="5066407"/>
              <a:ext cx="65255" cy="64936"/>
            </a:xfrm>
            <a:custGeom>
              <a:rect b="b" l="l" r="r" t="t"/>
              <a:pathLst>
                <a:path extrusionOk="0" h="1426" w="1433">
                  <a:moveTo>
                    <a:pt x="718" y="0"/>
                  </a:moveTo>
                  <a:cubicBezTo>
                    <a:pt x="715" y="0"/>
                    <a:pt x="712" y="0"/>
                    <a:pt x="710" y="0"/>
                  </a:cubicBezTo>
                  <a:cubicBezTo>
                    <a:pt x="317" y="3"/>
                    <a:pt x="0" y="326"/>
                    <a:pt x="5" y="720"/>
                  </a:cubicBezTo>
                  <a:cubicBezTo>
                    <a:pt x="7" y="1112"/>
                    <a:pt x="327" y="1426"/>
                    <a:pt x="719" y="1426"/>
                  </a:cubicBezTo>
                  <a:cubicBezTo>
                    <a:pt x="721" y="1426"/>
                    <a:pt x="723" y="1426"/>
                    <a:pt x="724" y="1425"/>
                  </a:cubicBezTo>
                  <a:cubicBezTo>
                    <a:pt x="1118" y="1421"/>
                    <a:pt x="1433" y="1099"/>
                    <a:pt x="1430" y="706"/>
                  </a:cubicBezTo>
                  <a:cubicBezTo>
                    <a:pt x="1425" y="315"/>
                    <a:pt x="1107" y="0"/>
                    <a:pt x="718"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54"/>
            <p:cNvSpPr/>
            <p:nvPr/>
          </p:nvSpPr>
          <p:spPr>
            <a:xfrm>
              <a:off x="9007697" y="5065906"/>
              <a:ext cx="64982" cy="64982"/>
            </a:xfrm>
            <a:custGeom>
              <a:rect b="b" l="l" r="r" t="t"/>
              <a:pathLst>
                <a:path extrusionOk="0" h="1427" w="1427">
                  <a:moveTo>
                    <a:pt x="713" y="1"/>
                  </a:moveTo>
                  <a:cubicBezTo>
                    <a:pt x="319" y="1"/>
                    <a:pt x="1" y="320"/>
                    <a:pt x="1" y="714"/>
                  </a:cubicBezTo>
                  <a:cubicBezTo>
                    <a:pt x="1" y="1107"/>
                    <a:pt x="319" y="1426"/>
                    <a:pt x="713" y="1426"/>
                  </a:cubicBezTo>
                  <a:cubicBezTo>
                    <a:pt x="1107" y="1426"/>
                    <a:pt x="1426" y="1107"/>
                    <a:pt x="1426" y="714"/>
                  </a:cubicBezTo>
                  <a:cubicBezTo>
                    <a:pt x="1426" y="320"/>
                    <a:pt x="1107" y="1"/>
                    <a:pt x="71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54"/>
            <p:cNvSpPr/>
            <p:nvPr/>
          </p:nvSpPr>
          <p:spPr>
            <a:xfrm>
              <a:off x="5910390" y="1559397"/>
              <a:ext cx="67487" cy="64936"/>
            </a:xfrm>
            <a:custGeom>
              <a:rect b="b" l="l" r="r" t="t"/>
              <a:pathLst>
                <a:path extrusionOk="0" h="1426" w="1482">
                  <a:moveTo>
                    <a:pt x="769" y="0"/>
                  </a:moveTo>
                  <a:cubicBezTo>
                    <a:pt x="481" y="0"/>
                    <a:pt x="221" y="174"/>
                    <a:pt x="111" y="441"/>
                  </a:cubicBezTo>
                  <a:cubicBezTo>
                    <a:pt x="1" y="707"/>
                    <a:pt x="62" y="1013"/>
                    <a:pt x="266" y="1217"/>
                  </a:cubicBezTo>
                  <a:cubicBezTo>
                    <a:pt x="401" y="1353"/>
                    <a:pt x="584" y="1426"/>
                    <a:pt x="769" y="1426"/>
                  </a:cubicBezTo>
                  <a:cubicBezTo>
                    <a:pt x="861" y="1426"/>
                    <a:pt x="954" y="1408"/>
                    <a:pt x="1042"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54"/>
            <p:cNvSpPr/>
            <p:nvPr/>
          </p:nvSpPr>
          <p:spPr>
            <a:xfrm>
              <a:off x="6358529" y="1559397"/>
              <a:ext cx="67487" cy="64936"/>
            </a:xfrm>
            <a:custGeom>
              <a:rect b="b" l="l" r="r" t="t"/>
              <a:pathLst>
                <a:path extrusionOk="0" h="1426" w="1482">
                  <a:moveTo>
                    <a:pt x="769" y="0"/>
                  </a:moveTo>
                  <a:cubicBezTo>
                    <a:pt x="480" y="0"/>
                    <a:pt x="221" y="174"/>
                    <a:pt x="111" y="441"/>
                  </a:cubicBezTo>
                  <a:cubicBezTo>
                    <a:pt x="1" y="707"/>
                    <a:pt x="61" y="1013"/>
                    <a:pt x="266" y="1217"/>
                  </a:cubicBezTo>
                  <a:cubicBezTo>
                    <a:pt x="401" y="1353"/>
                    <a:pt x="583" y="1426"/>
                    <a:pt x="768" y="1426"/>
                  </a:cubicBezTo>
                  <a:cubicBezTo>
                    <a:pt x="860" y="1426"/>
                    <a:pt x="953" y="1408"/>
                    <a:pt x="1041" y="1371"/>
                  </a:cubicBezTo>
                  <a:cubicBezTo>
                    <a:pt x="1308" y="1261"/>
                    <a:pt x="1482" y="1002"/>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54"/>
            <p:cNvSpPr/>
            <p:nvPr/>
          </p:nvSpPr>
          <p:spPr>
            <a:xfrm>
              <a:off x="6806576" y="1559397"/>
              <a:ext cx="67532" cy="64936"/>
            </a:xfrm>
            <a:custGeom>
              <a:rect b="b" l="l" r="r" t="t"/>
              <a:pathLst>
                <a:path extrusionOk="0" h="1426" w="1483">
                  <a:moveTo>
                    <a:pt x="769" y="0"/>
                  </a:moveTo>
                  <a:cubicBezTo>
                    <a:pt x="481" y="0"/>
                    <a:pt x="222" y="174"/>
                    <a:pt x="111" y="441"/>
                  </a:cubicBezTo>
                  <a:cubicBezTo>
                    <a:pt x="1" y="707"/>
                    <a:pt x="63" y="1013"/>
                    <a:pt x="266" y="1217"/>
                  </a:cubicBezTo>
                  <a:cubicBezTo>
                    <a:pt x="402" y="1353"/>
                    <a:pt x="584" y="1426"/>
                    <a:pt x="769" y="1426"/>
                  </a:cubicBezTo>
                  <a:cubicBezTo>
                    <a:pt x="861" y="1426"/>
                    <a:pt x="954" y="1408"/>
                    <a:pt x="1042"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54"/>
            <p:cNvSpPr/>
            <p:nvPr/>
          </p:nvSpPr>
          <p:spPr>
            <a:xfrm>
              <a:off x="7254715" y="1559397"/>
              <a:ext cx="67487" cy="64936"/>
            </a:xfrm>
            <a:custGeom>
              <a:rect b="b" l="l" r="r" t="t"/>
              <a:pathLst>
                <a:path extrusionOk="0" h="1426" w="1482">
                  <a:moveTo>
                    <a:pt x="769" y="0"/>
                  </a:moveTo>
                  <a:cubicBezTo>
                    <a:pt x="481" y="0"/>
                    <a:pt x="222" y="174"/>
                    <a:pt x="111" y="441"/>
                  </a:cubicBezTo>
                  <a:cubicBezTo>
                    <a:pt x="1" y="707"/>
                    <a:pt x="61" y="1013"/>
                    <a:pt x="266" y="1217"/>
                  </a:cubicBezTo>
                  <a:cubicBezTo>
                    <a:pt x="402" y="1353"/>
                    <a:pt x="583" y="1426"/>
                    <a:pt x="769" y="1426"/>
                  </a:cubicBezTo>
                  <a:cubicBezTo>
                    <a:pt x="861" y="1426"/>
                    <a:pt x="953" y="1408"/>
                    <a:pt x="1042" y="1371"/>
                  </a:cubicBezTo>
                  <a:cubicBezTo>
                    <a:pt x="1308" y="1261"/>
                    <a:pt x="1482" y="1002"/>
                    <a:pt x="1482" y="713"/>
                  </a:cubicBezTo>
                  <a:cubicBezTo>
                    <a:pt x="1482"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54"/>
            <p:cNvSpPr/>
            <p:nvPr/>
          </p:nvSpPr>
          <p:spPr>
            <a:xfrm>
              <a:off x="7705358" y="1559397"/>
              <a:ext cx="67487" cy="64936"/>
            </a:xfrm>
            <a:custGeom>
              <a:rect b="b" l="l" r="r" t="t"/>
              <a:pathLst>
                <a:path extrusionOk="0" h="1426" w="1482">
                  <a:moveTo>
                    <a:pt x="714" y="0"/>
                  </a:moveTo>
                  <a:cubicBezTo>
                    <a:pt x="622" y="0"/>
                    <a:pt x="529" y="18"/>
                    <a:pt x="440" y="55"/>
                  </a:cubicBezTo>
                  <a:cubicBezTo>
                    <a:pt x="174" y="165"/>
                    <a:pt x="0" y="424"/>
                    <a:pt x="0" y="713"/>
                  </a:cubicBezTo>
                  <a:cubicBezTo>
                    <a:pt x="0" y="1106"/>
                    <a:pt x="320" y="1426"/>
                    <a:pt x="713" y="1426"/>
                  </a:cubicBezTo>
                  <a:cubicBezTo>
                    <a:pt x="1001" y="1426"/>
                    <a:pt x="1261" y="1252"/>
                    <a:pt x="1371" y="985"/>
                  </a:cubicBezTo>
                  <a:cubicBezTo>
                    <a:pt x="1481" y="719"/>
                    <a:pt x="1421" y="413"/>
                    <a:pt x="1216" y="209"/>
                  </a:cubicBezTo>
                  <a:cubicBezTo>
                    <a:pt x="1081" y="73"/>
                    <a:pt x="899" y="0"/>
                    <a:pt x="714"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54"/>
            <p:cNvSpPr/>
            <p:nvPr/>
          </p:nvSpPr>
          <p:spPr>
            <a:xfrm>
              <a:off x="5910390" y="1942644"/>
              <a:ext cx="67487" cy="64891"/>
            </a:xfrm>
            <a:custGeom>
              <a:rect b="b" l="l" r="r" t="t"/>
              <a:pathLst>
                <a:path extrusionOk="0" h="1425" w="1482">
                  <a:moveTo>
                    <a:pt x="769" y="0"/>
                  </a:moveTo>
                  <a:cubicBezTo>
                    <a:pt x="481" y="0"/>
                    <a:pt x="221" y="174"/>
                    <a:pt x="111" y="439"/>
                  </a:cubicBezTo>
                  <a:cubicBezTo>
                    <a:pt x="1" y="705"/>
                    <a:pt x="62" y="1012"/>
                    <a:pt x="266" y="1216"/>
                  </a:cubicBezTo>
                  <a:cubicBezTo>
                    <a:pt x="403" y="1352"/>
                    <a:pt x="585" y="1425"/>
                    <a:pt x="771" y="1425"/>
                  </a:cubicBezTo>
                  <a:cubicBezTo>
                    <a:pt x="863" y="1425"/>
                    <a:pt x="955" y="1407"/>
                    <a:pt x="1043"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54"/>
            <p:cNvSpPr/>
            <p:nvPr/>
          </p:nvSpPr>
          <p:spPr>
            <a:xfrm>
              <a:off x="6358529" y="1942644"/>
              <a:ext cx="67487" cy="64891"/>
            </a:xfrm>
            <a:custGeom>
              <a:rect b="b" l="l" r="r" t="t"/>
              <a:pathLst>
                <a:path extrusionOk="0" h="1425" w="1482">
                  <a:moveTo>
                    <a:pt x="769" y="0"/>
                  </a:moveTo>
                  <a:cubicBezTo>
                    <a:pt x="480" y="0"/>
                    <a:pt x="220" y="174"/>
                    <a:pt x="111" y="439"/>
                  </a:cubicBezTo>
                  <a:cubicBezTo>
                    <a:pt x="1" y="705"/>
                    <a:pt x="61" y="1012"/>
                    <a:pt x="266" y="1216"/>
                  </a:cubicBezTo>
                  <a:cubicBezTo>
                    <a:pt x="402" y="1352"/>
                    <a:pt x="584" y="1425"/>
                    <a:pt x="770" y="1425"/>
                  </a:cubicBezTo>
                  <a:cubicBezTo>
                    <a:pt x="861" y="1425"/>
                    <a:pt x="953" y="1407"/>
                    <a:pt x="1041" y="1371"/>
                  </a:cubicBezTo>
                  <a:cubicBezTo>
                    <a:pt x="1308" y="1260"/>
                    <a:pt x="1482" y="1000"/>
                    <a:pt x="1482" y="713"/>
                  </a:cubicBezTo>
                  <a:cubicBezTo>
                    <a:pt x="1482" y="318"/>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54"/>
            <p:cNvSpPr/>
            <p:nvPr/>
          </p:nvSpPr>
          <p:spPr>
            <a:xfrm>
              <a:off x="6806576" y="1942644"/>
              <a:ext cx="67532" cy="64891"/>
            </a:xfrm>
            <a:custGeom>
              <a:rect b="b" l="l" r="r" t="t"/>
              <a:pathLst>
                <a:path extrusionOk="0" h="1425" w="1483">
                  <a:moveTo>
                    <a:pt x="769" y="0"/>
                  </a:moveTo>
                  <a:cubicBezTo>
                    <a:pt x="481" y="0"/>
                    <a:pt x="222" y="174"/>
                    <a:pt x="111" y="439"/>
                  </a:cubicBezTo>
                  <a:cubicBezTo>
                    <a:pt x="1" y="705"/>
                    <a:pt x="63" y="1012"/>
                    <a:pt x="266" y="1216"/>
                  </a:cubicBezTo>
                  <a:cubicBezTo>
                    <a:pt x="403" y="1352"/>
                    <a:pt x="586" y="1425"/>
                    <a:pt x="771" y="1425"/>
                  </a:cubicBezTo>
                  <a:cubicBezTo>
                    <a:pt x="863" y="1425"/>
                    <a:pt x="955" y="1407"/>
                    <a:pt x="1043"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54"/>
            <p:cNvSpPr/>
            <p:nvPr/>
          </p:nvSpPr>
          <p:spPr>
            <a:xfrm>
              <a:off x="7254715" y="1942644"/>
              <a:ext cx="67487" cy="64891"/>
            </a:xfrm>
            <a:custGeom>
              <a:rect b="b" l="l" r="r" t="t"/>
              <a:pathLst>
                <a:path extrusionOk="0" h="1425" w="1482">
                  <a:moveTo>
                    <a:pt x="769" y="0"/>
                  </a:moveTo>
                  <a:cubicBezTo>
                    <a:pt x="481" y="0"/>
                    <a:pt x="220" y="174"/>
                    <a:pt x="111" y="439"/>
                  </a:cubicBezTo>
                  <a:cubicBezTo>
                    <a:pt x="1" y="705"/>
                    <a:pt x="61" y="1012"/>
                    <a:pt x="266" y="1216"/>
                  </a:cubicBezTo>
                  <a:cubicBezTo>
                    <a:pt x="402" y="1352"/>
                    <a:pt x="584" y="1425"/>
                    <a:pt x="770" y="1425"/>
                  </a:cubicBezTo>
                  <a:cubicBezTo>
                    <a:pt x="861" y="1425"/>
                    <a:pt x="954" y="1407"/>
                    <a:pt x="1042" y="1371"/>
                  </a:cubicBezTo>
                  <a:cubicBezTo>
                    <a:pt x="1308" y="1260"/>
                    <a:pt x="1482" y="1000"/>
                    <a:pt x="1482" y="713"/>
                  </a:cubicBezTo>
                  <a:cubicBezTo>
                    <a:pt x="1482" y="318"/>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54"/>
            <p:cNvSpPr/>
            <p:nvPr/>
          </p:nvSpPr>
          <p:spPr>
            <a:xfrm>
              <a:off x="7702808" y="1942644"/>
              <a:ext cx="67487" cy="64891"/>
            </a:xfrm>
            <a:custGeom>
              <a:rect b="b" l="l" r="r" t="t"/>
              <a:pathLst>
                <a:path extrusionOk="0" h="1425" w="1482">
                  <a:moveTo>
                    <a:pt x="769" y="0"/>
                  </a:moveTo>
                  <a:cubicBezTo>
                    <a:pt x="480" y="0"/>
                    <a:pt x="221" y="174"/>
                    <a:pt x="111" y="439"/>
                  </a:cubicBezTo>
                  <a:cubicBezTo>
                    <a:pt x="0" y="705"/>
                    <a:pt x="62" y="1012"/>
                    <a:pt x="265" y="1216"/>
                  </a:cubicBezTo>
                  <a:cubicBezTo>
                    <a:pt x="402" y="1352"/>
                    <a:pt x="585" y="1425"/>
                    <a:pt x="771" y="1425"/>
                  </a:cubicBezTo>
                  <a:cubicBezTo>
                    <a:pt x="862" y="1425"/>
                    <a:pt x="955" y="1407"/>
                    <a:pt x="1043" y="1371"/>
                  </a:cubicBezTo>
                  <a:cubicBezTo>
                    <a:pt x="1308" y="1260"/>
                    <a:pt x="1481" y="1000"/>
                    <a:pt x="1481" y="713"/>
                  </a:cubicBezTo>
                  <a:cubicBezTo>
                    <a:pt x="1481" y="318"/>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54"/>
            <p:cNvSpPr/>
            <p:nvPr/>
          </p:nvSpPr>
          <p:spPr>
            <a:xfrm>
              <a:off x="5910390" y="2325800"/>
              <a:ext cx="67487" cy="64936"/>
            </a:xfrm>
            <a:custGeom>
              <a:rect b="b" l="l" r="r" t="t"/>
              <a:pathLst>
                <a:path extrusionOk="0" h="1426" w="1482">
                  <a:moveTo>
                    <a:pt x="769" y="0"/>
                  </a:moveTo>
                  <a:cubicBezTo>
                    <a:pt x="481" y="0"/>
                    <a:pt x="221" y="174"/>
                    <a:pt x="111" y="441"/>
                  </a:cubicBezTo>
                  <a:cubicBezTo>
                    <a:pt x="1" y="707"/>
                    <a:pt x="62" y="1013"/>
                    <a:pt x="266" y="1216"/>
                  </a:cubicBezTo>
                  <a:cubicBezTo>
                    <a:pt x="402" y="1353"/>
                    <a:pt x="584" y="1426"/>
                    <a:pt x="770" y="1426"/>
                  </a:cubicBezTo>
                  <a:cubicBezTo>
                    <a:pt x="862" y="1426"/>
                    <a:pt x="955" y="1408"/>
                    <a:pt x="1043"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54"/>
            <p:cNvSpPr/>
            <p:nvPr/>
          </p:nvSpPr>
          <p:spPr>
            <a:xfrm>
              <a:off x="6358529" y="2325800"/>
              <a:ext cx="67487" cy="64936"/>
            </a:xfrm>
            <a:custGeom>
              <a:rect b="b" l="l" r="r" t="t"/>
              <a:pathLst>
                <a:path extrusionOk="0" h="1426" w="1482">
                  <a:moveTo>
                    <a:pt x="769" y="0"/>
                  </a:moveTo>
                  <a:cubicBezTo>
                    <a:pt x="480" y="0"/>
                    <a:pt x="220" y="174"/>
                    <a:pt x="111" y="441"/>
                  </a:cubicBezTo>
                  <a:cubicBezTo>
                    <a:pt x="1" y="707"/>
                    <a:pt x="61" y="1013"/>
                    <a:pt x="266" y="1216"/>
                  </a:cubicBezTo>
                  <a:cubicBezTo>
                    <a:pt x="401" y="1353"/>
                    <a:pt x="583" y="1426"/>
                    <a:pt x="768" y="1426"/>
                  </a:cubicBezTo>
                  <a:cubicBezTo>
                    <a:pt x="860" y="1426"/>
                    <a:pt x="953" y="1408"/>
                    <a:pt x="1041" y="1371"/>
                  </a:cubicBezTo>
                  <a:cubicBezTo>
                    <a:pt x="1308" y="1261"/>
                    <a:pt x="1482" y="1002"/>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54"/>
            <p:cNvSpPr/>
            <p:nvPr/>
          </p:nvSpPr>
          <p:spPr>
            <a:xfrm>
              <a:off x="6806576" y="2325800"/>
              <a:ext cx="67532" cy="64936"/>
            </a:xfrm>
            <a:custGeom>
              <a:rect b="b" l="l" r="r" t="t"/>
              <a:pathLst>
                <a:path extrusionOk="0" h="1426" w="1483">
                  <a:moveTo>
                    <a:pt x="769" y="0"/>
                  </a:moveTo>
                  <a:cubicBezTo>
                    <a:pt x="481" y="0"/>
                    <a:pt x="222" y="174"/>
                    <a:pt x="111" y="441"/>
                  </a:cubicBezTo>
                  <a:cubicBezTo>
                    <a:pt x="1" y="707"/>
                    <a:pt x="63" y="1013"/>
                    <a:pt x="266" y="1216"/>
                  </a:cubicBezTo>
                  <a:cubicBezTo>
                    <a:pt x="403" y="1353"/>
                    <a:pt x="585" y="1426"/>
                    <a:pt x="770" y="1426"/>
                  </a:cubicBezTo>
                  <a:cubicBezTo>
                    <a:pt x="862" y="1426"/>
                    <a:pt x="955" y="1408"/>
                    <a:pt x="1043"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54"/>
            <p:cNvSpPr/>
            <p:nvPr/>
          </p:nvSpPr>
          <p:spPr>
            <a:xfrm>
              <a:off x="7254715" y="2325800"/>
              <a:ext cx="67487" cy="64936"/>
            </a:xfrm>
            <a:custGeom>
              <a:rect b="b" l="l" r="r" t="t"/>
              <a:pathLst>
                <a:path extrusionOk="0" h="1426" w="1482">
                  <a:moveTo>
                    <a:pt x="769" y="0"/>
                  </a:moveTo>
                  <a:cubicBezTo>
                    <a:pt x="481" y="0"/>
                    <a:pt x="220" y="174"/>
                    <a:pt x="111" y="441"/>
                  </a:cubicBezTo>
                  <a:cubicBezTo>
                    <a:pt x="1" y="707"/>
                    <a:pt x="61" y="1013"/>
                    <a:pt x="266" y="1216"/>
                  </a:cubicBezTo>
                  <a:cubicBezTo>
                    <a:pt x="402" y="1353"/>
                    <a:pt x="583" y="1426"/>
                    <a:pt x="769" y="1426"/>
                  </a:cubicBezTo>
                  <a:cubicBezTo>
                    <a:pt x="861" y="1426"/>
                    <a:pt x="953" y="1408"/>
                    <a:pt x="1042" y="1371"/>
                  </a:cubicBezTo>
                  <a:cubicBezTo>
                    <a:pt x="1308" y="1261"/>
                    <a:pt x="1482" y="1002"/>
                    <a:pt x="1482" y="713"/>
                  </a:cubicBezTo>
                  <a:cubicBezTo>
                    <a:pt x="1482"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54"/>
            <p:cNvSpPr/>
            <p:nvPr/>
          </p:nvSpPr>
          <p:spPr>
            <a:xfrm>
              <a:off x="7702808" y="2325800"/>
              <a:ext cx="67487" cy="64936"/>
            </a:xfrm>
            <a:custGeom>
              <a:rect b="b" l="l" r="r" t="t"/>
              <a:pathLst>
                <a:path extrusionOk="0" h="1426" w="1482">
                  <a:moveTo>
                    <a:pt x="769" y="0"/>
                  </a:moveTo>
                  <a:cubicBezTo>
                    <a:pt x="480" y="0"/>
                    <a:pt x="221" y="174"/>
                    <a:pt x="111" y="441"/>
                  </a:cubicBezTo>
                  <a:cubicBezTo>
                    <a:pt x="0" y="707"/>
                    <a:pt x="62" y="1013"/>
                    <a:pt x="265" y="1216"/>
                  </a:cubicBezTo>
                  <a:cubicBezTo>
                    <a:pt x="402" y="1353"/>
                    <a:pt x="584" y="1426"/>
                    <a:pt x="769" y="1426"/>
                  </a:cubicBezTo>
                  <a:cubicBezTo>
                    <a:pt x="861" y="1426"/>
                    <a:pt x="954" y="1408"/>
                    <a:pt x="1043" y="1371"/>
                  </a:cubicBezTo>
                  <a:cubicBezTo>
                    <a:pt x="1308" y="1261"/>
                    <a:pt x="1481" y="1002"/>
                    <a:pt x="1481" y="713"/>
                  </a:cubicBezTo>
                  <a:cubicBezTo>
                    <a:pt x="1481"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54"/>
            <p:cNvSpPr/>
            <p:nvPr/>
          </p:nvSpPr>
          <p:spPr>
            <a:xfrm>
              <a:off x="5910390" y="2709047"/>
              <a:ext cx="67487" cy="64891"/>
            </a:xfrm>
            <a:custGeom>
              <a:rect b="b" l="l" r="r" t="t"/>
              <a:pathLst>
                <a:path extrusionOk="0" h="1425" w="1482">
                  <a:moveTo>
                    <a:pt x="769" y="0"/>
                  </a:moveTo>
                  <a:cubicBezTo>
                    <a:pt x="481" y="0"/>
                    <a:pt x="221" y="174"/>
                    <a:pt x="111" y="439"/>
                  </a:cubicBezTo>
                  <a:cubicBezTo>
                    <a:pt x="1" y="705"/>
                    <a:pt x="62" y="1012"/>
                    <a:pt x="266" y="1216"/>
                  </a:cubicBezTo>
                  <a:cubicBezTo>
                    <a:pt x="402" y="1352"/>
                    <a:pt x="585" y="1425"/>
                    <a:pt x="770" y="1425"/>
                  </a:cubicBezTo>
                  <a:cubicBezTo>
                    <a:pt x="862" y="1425"/>
                    <a:pt x="954" y="1407"/>
                    <a:pt x="1042"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54"/>
            <p:cNvSpPr/>
            <p:nvPr/>
          </p:nvSpPr>
          <p:spPr>
            <a:xfrm>
              <a:off x="6358529" y="2709047"/>
              <a:ext cx="67487" cy="64891"/>
            </a:xfrm>
            <a:custGeom>
              <a:rect b="b" l="l" r="r" t="t"/>
              <a:pathLst>
                <a:path extrusionOk="0" h="1425" w="1482">
                  <a:moveTo>
                    <a:pt x="769" y="0"/>
                  </a:moveTo>
                  <a:cubicBezTo>
                    <a:pt x="480" y="0"/>
                    <a:pt x="221" y="174"/>
                    <a:pt x="111" y="439"/>
                  </a:cubicBezTo>
                  <a:cubicBezTo>
                    <a:pt x="1" y="705"/>
                    <a:pt x="61" y="1012"/>
                    <a:pt x="266" y="1216"/>
                  </a:cubicBezTo>
                  <a:cubicBezTo>
                    <a:pt x="402" y="1352"/>
                    <a:pt x="584" y="1425"/>
                    <a:pt x="770" y="1425"/>
                  </a:cubicBezTo>
                  <a:cubicBezTo>
                    <a:pt x="861" y="1425"/>
                    <a:pt x="953" y="1407"/>
                    <a:pt x="1041" y="1371"/>
                  </a:cubicBezTo>
                  <a:cubicBezTo>
                    <a:pt x="1308" y="1260"/>
                    <a:pt x="1482" y="1000"/>
                    <a:pt x="1482" y="713"/>
                  </a:cubicBezTo>
                  <a:cubicBezTo>
                    <a:pt x="1482" y="318"/>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54"/>
            <p:cNvSpPr/>
            <p:nvPr/>
          </p:nvSpPr>
          <p:spPr>
            <a:xfrm>
              <a:off x="6806576" y="2709047"/>
              <a:ext cx="67532" cy="64891"/>
            </a:xfrm>
            <a:custGeom>
              <a:rect b="b" l="l" r="r" t="t"/>
              <a:pathLst>
                <a:path extrusionOk="0" h="1425" w="1483">
                  <a:moveTo>
                    <a:pt x="769" y="0"/>
                  </a:moveTo>
                  <a:cubicBezTo>
                    <a:pt x="481" y="0"/>
                    <a:pt x="222" y="174"/>
                    <a:pt x="111" y="439"/>
                  </a:cubicBezTo>
                  <a:cubicBezTo>
                    <a:pt x="1" y="705"/>
                    <a:pt x="63" y="1012"/>
                    <a:pt x="266" y="1216"/>
                  </a:cubicBezTo>
                  <a:cubicBezTo>
                    <a:pt x="402" y="1352"/>
                    <a:pt x="585" y="1425"/>
                    <a:pt x="771" y="1425"/>
                  </a:cubicBezTo>
                  <a:cubicBezTo>
                    <a:pt x="862" y="1425"/>
                    <a:pt x="954" y="1407"/>
                    <a:pt x="1042"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54"/>
            <p:cNvSpPr/>
            <p:nvPr/>
          </p:nvSpPr>
          <p:spPr>
            <a:xfrm>
              <a:off x="7254715" y="2709047"/>
              <a:ext cx="67487" cy="64891"/>
            </a:xfrm>
            <a:custGeom>
              <a:rect b="b" l="l" r="r" t="t"/>
              <a:pathLst>
                <a:path extrusionOk="0" h="1425" w="1482">
                  <a:moveTo>
                    <a:pt x="769" y="0"/>
                  </a:moveTo>
                  <a:cubicBezTo>
                    <a:pt x="481" y="0"/>
                    <a:pt x="222" y="174"/>
                    <a:pt x="111" y="439"/>
                  </a:cubicBezTo>
                  <a:cubicBezTo>
                    <a:pt x="1" y="705"/>
                    <a:pt x="61" y="1012"/>
                    <a:pt x="266" y="1216"/>
                  </a:cubicBezTo>
                  <a:cubicBezTo>
                    <a:pt x="402" y="1352"/>
                    <a:pt x="584" y="1425"/>
                    <a:pt x="770" y="1425"/>
                  </a:cubicBezTo>
                  <a:cubicBezTo>
                    <a:pt x="861" y="1425"/>
                    <a:pt x="954" y="1407"/>
                    <a:pt x="1042" y="1371"/>
                  </a:cubicBezTo>
                  <a:cubicBezTo>
                    <a:pt x="1308" y="1260"/>
                    <a:pt x="1482" y="1000"/>
                    <a:pt x="1482" y="713"/>
                  </a:cubicBezTo>
                  <a:cubicBezTo>
                    <a:pt x="1482" y="318"/>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54"/>
            <p:cNvSpPr/>
            <p:nvPr/>
          </p:nvSpPr>
          <p:spPr>
            <a:xfrm>
              <a:off x="7702808" y="2709047"/>
              <a:ext cx="67487" cy="64891"/>
            </a:xfrm>
            <a:custGeom>
              <a:rect b="b" l="l" r="r" t="t"/>
              <a:pathLst>
                <a:path extrusionOk="0" h="1425" w="1482">
                  <a:moveTo>
                    <a:pt x="769" y="0"/>
                  </a:moveTo>
                  <a:cubicBezTo>
                    <a:pt x="480" y="0"/>
                    <a:pt x="221" y="174"/>
                    <a:pt x="111" y="439"/>
                  </a:cubicBezTo>
                  <a:cubicBezTo>
                    <a:pt x="0" y="705"/>
                    <a:pt x="62" y="1012"/>
                    <a:pt x="265" y="1216"/>
                  </a:cubicBezTo>
                  <a:cubicBezTo>
                    <a:pt x="401" y="1352"/>
                    <a:pt x="584" y="1425"/>
                    <a:pt x="770" y="1425"/>
                  </a:cubicBezTo>
                  <a:cubicBezTo>
                    <a:pt x="861" y="1425"/>
                    <a:pt x="954" y="1407"/>
                    <a:pt x="1041" y="1371"/>
                  </a:cubicBezTo>
                  <a:cubicBezTo>
                    <a:pt x="1308" y="1260"/>
                    <a:pt x="1481" y="1000"/>
                    <a:pt x="1481" y="713"/>
                  </a:cubicBezTo>
                  <a:cubicBezTo>
                    <a:pt x="1481" y="318"/>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54"/>
            <p:cNvSpPr/>
            <p:nvPr/>
          </p:nvSpPr>
          <p:spPr>
            <a:xfrm>
              <a:off x="5910390" y="3092203"/>
              <a:ext cx="67487" cy="64936"/>
            </a:xfrm>
            <a:custGeom>
              <a:rect b="b" l="l" r="r" t="t"/>
              <a:pathLst>
                <a:path extrusionOk="0" h="1426" w="1482">
                  <a:moveTo>
                    <a:pt x="769" y="0"/>
                  </a:moveTo>
                  <a:cubicBezTo>
                    <a:pt x="481" y="0"/>
                    <a:pt x="221" y="174"/>
                    <a:pt x="111" y="441"/>
                  </a:cubicBezTo>
                  <a:cubicBezTo>
                    <a:pt x="1" y="707"/>
                    <a:pt x="62" y="1013"/>
                    <a:pt x="266" y="1216"/>
                  </a:cubicBezTo>
                  <a:cubicBezTo>
                    <a:pt x="401" y="1353"/>
                    <a:pt x="584" y="1425"/>
                    <a:pt x="769" y="1425"/>
                  </a:cubicBezTo>
                  <a:cubicBezTo>
                    <a:pt x="861" y="1425"/>
                    <a:pt x="954" y="1408"/>
                    <a:pt x="1042" y="1371"/>
                  </a:cubicBezTo>
                  <a:cubicBezTo>
                    <a:pt x="1308" y="1261"/>
                    <a:pt x="1482" y="1001"/>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54"/>
            <p:cNvSpPr/>
            <p:nvPr/>
          </p:nvSpPr>
          <p:spPr>
            <a:xfrm>
              <a:off x="6358529" y="3092203"/>
              <a:ext cx="67487" cy="64936"/>
            </a:xfrm>
            <a:custGeom>
              <a:rect b="b" l="l" r="r" t="t"/>
              <a:pathLst>
                <a:path extrusionOk="0" h="1426" w="1482">
                  <a:moveTo>
                    <a:pt x="769" y="0"/>
                  </a:moveTo>
                  <a:cubicBezTo>
                    <a:pt x="480" y="0"/>
                    <a:pt x="221" y="174"/>
                    <a:pt x="111" y="441"/>
                  </a:cubicBezTo>
                  <a:cubicBezTo>
                    <a:pt x="1" y="707"/>
                    <a:pt x="61" y="1013"/>
                    <a:pt x="266" y="1216"/>
                  </a:cubicBezTo>
                  <a:cubicBezTo>
                    <a:pt x="401" y="1353"/>
                    <a:pt x="583" y="1425"/>
                    <a:pt x="768" y="1425"/>
                  </a:cubicBezTo>
                  <a:cubicBezTo>
                    <a:pt x="860" y="1425"/>
                    <a:pt x="953" y="1408"/>
                    <a:pt x="1041" y="1371"/>
                  </a:cubicBezTo>
                  <a:cubicBezTo>
                    <a:pt x="1308" y="1261"/>
                    <a:pt x="1482" y="1001"/>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54"/>
            <p:cNvSpPr/>
            <p:nvPr/>
          </p:nvSpPr>
          <p:spPr>
            <a:xfrm>
              <a:off x="6806576" y="3092203"/>
              <a:ext cx="67532" cy="64936"/>
            </a:xfrm>
            <a:custGeom>
              <a:rect b="b" l="l" r="r" t="t"/>
              <a:pathLst>
                <a:path extrusionOk="0" h="1426" w="1483">
                  <a:moveTo>
                    <a:pt x="769" y="0"/>
                  </a:moveTo>
                  <a:cubicBezTo>
                    <a:pt x="481" y="0"/>
                    <a:pt x="222" y="174"/>
                    <a:pt x="111" y="441"/>
                  </a:cubicBezTo>
                  <a:cubicBezTo>
                    <a:pt x="1" y="707"/>
                    <a:pt x="63" y="1013"/>
                    <a:pt x="266" y="1216"/>
                  </a:cubicBezTo>
                  <a:cubicBezTo>
                    <a:pt x="402" y="1353"/>
                    <a:pt x="584" y="1425"/>
                    <a:pt x="769" y="1425"/>
                  </a:cubicBezTo>
                  <a:cubicBezTo>
                    <a:pt x="861" y="1425"/>
                    <a:pt x="954" y="1408"/>
                    <a:pt x="1042" y="1371"/>
                  </a:cubicBezTo>
                  <a:cubicBezTo>
                    <a:pt x="1308" y="1261"/>
                    <a:pt x="1482" y="1001"/>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54"/>
            <p:cNvSpPr/>
            <p:nvPr/>
          </p:nvSpPr>
          <p:spPr>
            <a:xfrm>
              <a:off x="7254715" y="3092203"/>
              <a:ext cx="67487" cy="64936"/>
            </a:xfrm>
            <a:custGeom>
              <a:rect b="b" l="l" r="r" t="t"/>
              <a:pathLst>
                <a:path extrusionOk="0" h="1426" w="1482">
                  <a:moveTo>
                    <a:pt x="769" y="0"/>
                  </a:moveTo>
                  <a:cubicBezTo>
                    <a:pt x="481" y="0"/>
                    <a:pt x="222" y="174"/>
                    <a:pt x="111" y="441"/>
                  </a:cubicBezTo>
                  <a:cubicBezTo>
                    <a:pt x="1" y="707"/>
                    <a:pt x="61" y="1013"/>
                    <a:pt x="266" y="1216"/>
                  </a:cubicBezTo>
                  <a:cubicBezTo>
                    <a:pt x="402" y="1353"/>
                    <a:pt x="583" y="1425"/>
                    <a:pt x="769" y="1425"/>
                  </a:cubicBezTo>
                  <a:cubicBezTo>
                    <a:pt x="861" y="1425"/>
                    <a:pt x="953" y="1408"/>
                    <a:pt x="1042" y="1371"/>
                  </a:cubicBezTo>
                  <a:cubicBezTo>
                    <a:pt x="1308" y="1261"/>
                    <a:pt x="1482" y="1001"/>
                    <a:pt x="1482" y="713"/>
                  </a:cubicBezTo>
                  <a:cubicBezTo>
                    <a:pt x="1482"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54"/>
            <p:cNvSpPr/>
            <p:nvPr/>
          </p:nvSpPr>
          <p:spPr>
            <a:xfrm>
              <a:off x="7702808" y="3092203"/>
              <a:ext cx="67487" cy="64936"/>
            </a:xfrm>
            <a:custGeom>
              <a:rect b="b" l="l" r="r" t="t"/>
              <a:pathLst>
                <a:path extrusionOk="0" h="1426" w="1482">
                  <a:moveTo>
                    <a:pt x="769" y="0"/>
                  </a:moveTo>
                  <a:cubicBezTo>
                    <a:pt x="480" y="0"/>
                    <a:pt x="221" y="174"/>
                    <a:pt x="111" y="441"/>
                  </a:cubicBezTo>
                  <a:cubicBezTo>
                    <a:pt x="0" y="707"/>
                    <a:pt x="62" y="1013"/>
                    <a:pt x="265" y="1216"/>
                  </a:cubicBezTo>
                  <a:cubicBezTo>
                    <a:pt x="401" y="1353"/>
                    <a:pt x="583" y="1425"/>
                    <a:pt x="769" y="1425"/>
                  </a:cubicBezTo>
                  <a:cubicBezTo>
                    <a:pt x="861" y="1425"/>
                    <a:pt x="953" y="1408"/>
                    <a:pt x="1041" y="1371"/>
                  </a:cubicBezTo>
                  <a:cubicBezTo>
                    <a:pt x="1308" y="1261"/>
                    <a:pt x="1481" y="1001"/>
                    <a:pt x="1481" y="713"/>
                  </a:cubicBezTo>
                  <a:cubicBezTo>
                    <a:pt x="1481"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54"/>
            <p:cNvSpPr/>
            <p:nvPr/>
          </p:nvSpPr>
          <p:spPr>
            <a:xfrm>
              <a:off x="5884980" y="1573423"/>
              <a:ext cx="67487" cy="64891"/>
            </a:xfrm>
            <a:custGeom>
              <a:rect b="b" l="l" r="r" t="t"/>
              <a:pathLst>
                <a:path extrusionOk="0" h="1425" w="1482">
                  <a:moveTo>
                    <a:pt x="769" y="0"/>
                  </a:moveTo>
                  <a:cubicBezTo>
                    <a:pt x="481" y="0"/>
                    <a:pt x="221" y="174"/>
                    <a:pt x="111" y="440"/>
                  </a:cubicBezTo>
                  <a:cubicBezTo>
                    <a:pt x="1" y="705"/>
                    <a:pt x="61" y="1013"/>
                    <a:pt x="266" y="1216"/>
                  </a:cubicBezTo>
                  <a:cubicBezTo>
                    <a:pt x="402" y="1352"/>
                    <a:pt x="584" y="1425"/>
                    <a:pt x="770" y="1425"/>
                  </a:cubicBezTo>
                  <a:cubicBezTo>
                    <a:pt x="861" y="1425"/>
                    <a:pt x="953" y="1407"/>
                    <a:pt x="1042" y="1371"/>
                  </a:cubicBezTo>
                  <a:cubicBezTo>
                    <a:pt x="1308" y="1260"/>
                    <a:pt x="1482" y="1001"/>
                    <a:pt x="1482" y="713"/>
                  </a:cubicBezTo>
                  <a:cubicBezTo>
                    <a:pt x="1482" y="318"/>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54"/>
            <p:cNvSpPr/>
            <p:nvPr/>
          </p:nvSpPr>
          <p:spPr>
            <a:xfrm>
              <a:off x="6333073" y="1573423"/>
              <a:ext cx="67487" cy="64891"/>
            </a:xfrm>
            <a:custGeom>
              <a:rect b="b" l="l" r="r" t="t"/>
              <a:pathLst>
                <a:path extrusionOk="0" h="1425" w="1482">
                  <a:moveTo>
                    <a:pt x="769" y="0"/>
                  </a:moveTo>
                  <a:cubicBezTo>
                    <a:pt x="480" y="0"/>
                    <a:pt x="221" y="174"/>
                    <a:pt x="110" y="439"/>
                  </a:cubicBezTo>
                  <a:cubicBezTo>
                    <a:pt x="0" y="705"/>
                    <a:pt x="60" y="1012"/>
                    <a:pt x="265" y="1216"/>
                  </a:cubicBezTo>
                  <a:cubicBezTo>
                    <a:pt x="401" y="1352"/>
                    <a:pt x="583" y="1425"/>
                    <a:pt x="769" y="1425"/>
                  </a:cubicBezTo>
                  <a:cubicBezTo>
                    <a:pt x="861" y="1425"/>
                    <a:pt x="953" y="1407"/>
                    <a:pt x="1041" y="1371"/>
                  </a:cubicBezTo>
                  <a:cubicBezTo>
                    <a:pt x="1307" y="1260"/>
                    <a:pt x="1481" y="1001"/>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54"/>
            <p:cNvSpPr/>
            <p:nvPr/>
          </p:nvSpPr>
          <p:spPr>
            <a:xfrm>
              <a:off x="6781166" y="1573423"/>
              <a:ext cx="67532" cy="64891"/>
            </a:xfrm>
            <a:custGeom>
              <a:rect b="b" l="l" r="r" t="t"/>
              <a:pathLst>
                <a:path extrusionOk="0" h="1425" w="1483">
                  <a:moveTo>
                    <a:pt x="769" y="0"/>
                  </a:moveTo>
                  <a:cubicBezTo>
                    <a:pt x="481" y="0"/>
                    <a:pt x="220" y="174"/>
                    <a:pt x="110" y="440"/>
                  </a:cubicBezTo>
                  <a:cubicBezTo>
                    <a:pt x="1" y="705"/>
                    <a:pt x="61" y="1013"/>
                    <a:pt x="264" y="1216"/>
                  </a:cubicBezTo>
                  <a:cubicBezTo>
                    <a:pt x="402" y="1352"/>
                    <a:pt x="584" y="1425"/>
                    <a:pt x="770" y="1425"/>
                  </a:cubicBezTo>
                  <a:cubicBezTo>
                    <a:pt x="861" y="1425"/>
                    <a:pt x="954" y="1407"/>
                    <a:pt x="1042" y="1371"/>
                  </a:cubicBezTo>
                  <a:cubicBezTo>
                    <a:pt x="1308" y="1260"/>
                    <a:pt x="1482" y="1001"/>
                    <a:pt x="1482" y="713"/>
                  </a:cubicBezTo>
                  <a:cubicBezTo>
                    <a:pt x="1482" y="318"/>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54"/>
            <p:cNvSpPr/>
            <p:nvPr/>
          </p:nvSpPr>
          <p:spPr>
            <a:xfrm>
              <a:off x="7229259" y="1573423"/>
              <a:ext cx="67487" cy="64891"/>
            </a:xfrm>
            <a:custGeom>
              <a:rect b="b" l="l" r="r" t="t"/>
              <a:pathLst>
                <a:path extrusionOk="0" h="1425" w="1482">
                  <a:moveTo>
                    <a:pt x="769" y="0"/>
                  </a:moveTo>
                  <a:cubicBezTo>
                    <a:pt x="480" y="0"/>
                    <a:pt x="221" y="174"/>
                    <a:pt x="111" y="439"/>
                  </a:cubicBezTo>
                  <a:cubicBezTo>
                    <a:pt x="0" y="705"/>
                    <a:pt x="61" y="1012"/>
                    <a:pt x="265" y="1216"/>
                  </a:cubicBezTo>
                  <a:cubicBezTo>
                    <a:pt x="401" y="1352"/>
                    <a:pt x="584" y="1425"/>
                    <a:pt x="769" y="1425"/>
                  </a:cubicBezTo>
                  <a:cubicBezTo>
                    <a:pt x="861" y="1425"/>
                    <a:pt x="953" y="1407"/>
                    <a:pt x="1041" y="1371"/>
                  </a:cubicBezTo>
                  <a:cubicBezTo>
                    <a:pt x="1308" y="1260"/>
                    <a:pt x="1482" y="1001"/>
                    <a:pt x="1482" y="713"/>
                  </a:cubicBezTo>
                  <a:cubicBezTo>
                    <a:pt x="1482" y="318"/>
                    <a:pt x="1164"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54"/>
            <p:cNvSpPr/>
            <p:nvPr/>
          </p:nvSpPr>
          <p:spPr>
            <a:xfrm>
              <a:off x="7679948" y="1573423"/>
              <a:ext cx="67487" cy="64936"/>
            </a:xfrm>
            <a:custGeom>
              <a:rect b="b" l="l" r="r" t="t"/>
              <a:pathLst>
                <a:path extrusionOk="0" h="1426" w="1482">
                  <a:moveTo>
                    <a:pt x="712" y="0"/>
                  </a:moveTo>
                  <a:cubicBezTo>
                    <a:pt x="620" y="0"/>
                    <a:pt x="527" y="18"/>
                    <a:pt x="439" y="55"/>
                  </a:cubicBezTo>
                  <a:cubicBezTo>
                    <a:pt x="174" y="165"/>
                    <a:pt x="0" y="424"/>
                    <a:pt x="0" y="713"/>
                  </a:cubicBezTo>
                  <a:cubicBezTo>
                    <a:pt x="0" y="1106"/>
                    <a:pt x="318" y="1425"/>
                    <a:pt x="713" y="1425"/>
                  </a:cubicBezTo>
                  <a:cubicBezTo>
                    <a:pt x="1000" y="1425"/>
                    <a:pt x="1261" y="1252"/>
                    <a:pt x="1371" y="985"/>
                  </a:cubicBezTo>
                  <a:cubicBezTo>
                    <a:pt x="1481" y="719"/>
                    <a:pt x="1420" y="412"/>
                    <a:pt x="1216" y="209"/>
                  </a:cubicBezTo>
                  <a:cubicBezTo>
                    <a:pt x="1080" y="72"/>
                    <a:pt x="898" y="0"/>
                    <a:pt x="712"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54"/>
            <p:cNvSpPr/>
            <p:nvPr/>
          </p:nvSpPr>
          <p:spPr>
            <a:xfrm>
              <a:off x="5884980" y="1956579"/>
              <a:ext cx="67487" cy="64936"/>
            </a:xfrm>
            <a:custGeom>
              <a:rect b="b" l="l" r="r" t="t"/>
              <a:pathLst>
                <a:path extrusionOk="0" h="1426" w="1482">
                  <a:moveTo>
                    <a:pt x="769" y="0"/>
                  </a:moveTo>
                  <a:cubicBezTo>
                    <a:pt x="481" y="0"/>
                    <a:pt x="221" y="174"/>
                    <a:pt x="111" y="441"/>
                  </a:cubicBezTo>
                  <a:cubicBezTo>
                    <a:pt x="1" y="707"/>
                    <a:pt x="61" y="1013"/>
                    <a:pt x="266" y="1216"/>
                  </a:cubicBezTo>
                  <a:cubicBezTo>
                    <a:pt x="401" y="1353"/>
                    <a:pt x="583" y="1426"/>
                    <a:pt x="768" y="1426"/>
                  </a:cubicBezTo>
                  <a:cubicBezTo>
                    <a:pt x="860" y="1426"/>
                    <a:pt x="953" y="1408"/>
                    <a:pt x="1042" y="1371"/>
                  </a:cubicBezTo>
                  <a:cubicBezTo>
                    <a:pt x="1308" y="1261"/>
                    <a:pt x="1482" y="1002"/>
                    <a:pt x="1482" y="713"/>
                  </a:cubicBezTo>
                  <a:cubicBezTo>
                    <a:pt x="1482"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54"/>
            <p:cNvSpPr/>
            <p:nvPr/>
          </p:nvSpPr>
          <p:spPr>
            <a:xfrm>
              <a:off x="6333073" y="1956579"/>
              <a:ext cx="67487" cy="64936"/>
            </a:xfrm>
            <a:custGeom>
              <a:rect b="b" l="l" r="r" t="t"/>
              <a:pathLst>
                <a:path extrusionOk="0" h="1426" w="1482">
                  <a:moveTo>
                    <a:pt x="769" y="0"/>
                  </a:moveTo>
                  <a:cubicBezTo>
                    <a:pt x="480" y="0"/>
                    <a:pt x="221" y="174"/>
                    <a:pt x="110" y="441"/>
                  </a:cubicBezTo>
                  <a:cubicBezTo>
                    <a:pt x="0" y="707"/>
                    <a:pt x="60" y="1013"/>
                    <a:pt x="265" y="1216"/>
                  </a:cubicBezTo>
                  <a:cubicBezTo>
                    <a:pt x="401" y="1353"/>
                    <a:pt x="583" y="1426"/>
                    <a:pt x="768" y="1426"/>
                  </a:cubicBezTo>
                  <a:cubicBezTo>
                    <a:pt x="860" y="1426"/>
                    <a:pt x="953" y="1408"/>
                    <a:pt x="1041" y="1371"/>
                  </a:cubicBezTo>
                  <a:cubicBezTo>
                    <a:pt x="1307" y="1262"/>
                    <a:pt x="1481" y="1002"/>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54"/>
            <p:cNvSpPr/>
            <p:nvPr/>
          </p:nvSpPr>
          <p:spPr>
            <a:xfrm>
              <a:off x="6781166" y="1956579"/>
              <a:ext cx="67532" cy="64936"/>
            </a:xfrm>
            <a:custGeom>
              <a:rect b="b" l="l" r="r" t="t"/>
              <a:pathLst>
                <a:path extrusionOk="0" h="1426" w="1483">
                  <a:moveTo>
                    <a:pt x="769" y="0"/>
                  </a:moveTo>
                  <a:cubicBezTo>
                    <a:pt x="481" y="0"/>
                    <a:pt x="220" y="174"/>
                    <a:pt x="110" y="441"/>
                  </a:cubicBezTo>
                  <a:cubicBezTo>
                    <a:pt x="1" y="707"/>
                    <a:pt x="61" y="1013"/>
                    <a:pt x="264" y="1216"/>
                  </a:cubicBezTo>
                  <a:cubicBezTo>
                    <a:pt x="401" y="1353"/>
                    <a:pt x="583" y="1426"/>
                    <a:pt x="769" y="1426"/>
                  </a:cubicBezTo>
                  <a:cubicBezTo>
                    <a:pt x="861" y="1426"/>
                    <a:pt x="953" y="1408"/>
                    <a:pt x="1042" y="1371"/>
                  </a:cubicBezTo>
                  <a:cubicBezTo>
                    <a:pt x="1308" y="1261"/>
                    <a:pt x="1482" y="1002"/>
                    <a:pt x="1482" y="713"/>
                  </a:cubicBezTo>
                  <a:cubicBezTo>
                    <a:pt x="1482" y="320"/>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54"/>
            <p:cNvSpPr/>
            <p:nvPr/>
          </p:nvSpPr>
          <p:spPr>
            <a:xfrm>
              <a:off x="7229259" y="1956579"/>
              <a:ext cx="67487" cy="64936"/>
            </a:xfrm>
            <a:custGeom>
              <a:rect b="b" l="l" r="r" t="t"/>
              <a:pathLst>
                <a:path extrusionOk="0" h="1426" w="1482">
                  <a:moveTo>
                    <a:pt x="769" y="0"/>
                  </a:moveTo>
                  <a:cubicBezTo>
                    <a:pt x="480" y="0"/>
                    <a:pt x="221" y="174"/>
                    <a:pt x="111" y="441"/>
                  </a:cubicBezTo>
                  <a:cubicBezTo>
                    <a:pt x="0" y="707"/>
                    <a:pt x="61" y="1013"/>
                    <a:pt x="265" y="1216"/>
                  </a:cubicBezTo>
                  <a:cubicBezTo>
                    <a:pt x="401" y="1353"/>
                    <a:pt x="583" y="1426"/>
                    <a:pt x="768" y="1426"/>
                  </a:cubicBezTo>
                  <a:cubicBezTo>
                    <a:pt x="860" y="1426"/>
                    <a:pt x="953" y="1408"/>
                    <a:pt x="1041" y="1371"/>
                  </a:cubicBezTo>
                  <a:cubicBezTo>
                    <a:pt x="1308" y="1262"/>
                    <a:pt x="1482" y="1002"/>
                    <a:pt x="1482" y="713"/>
                  </a:cubicBezTo>
                  <a:cubicBezTo>
                    <a:pt x="1482" y="320"/>
                    <a:pt x="1164"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54"/>
            <p:cNvSpPr/>
            <p:nvPr/>
          </p:nvSpPr>
          <p:spPr>
            <a:xfrm>
              <a:off x="7677398" y="1956579"/>
              <a:ext cx="67487" cy="64936"/>
            </a:xfrm>
            <a:custGeom>
              <a:rect b="b" l="l" r="r" t="t"/>
              <a:pathLst>
                <a:path extrusionOk="0" h="1426" w="1482">
                  <a:moveTo>
                    <a:pt x="769" y="0"/>
                  </a:moveTo>
                  <a:cubicBezTo>
                    <a:pt x="480" y="0"/>
                    <a:pt x="220" y="174"/>
                    <a:pt x="109" y="441"/>
                  </a:cubicBezTo>
                  <a:cubicBezTo>
                    <a:pt x="0" y="707"/>
                    <a:pt x="61" y="1013"/>
                    <a:pt x="264" y="1216"/>
                  </a:cubicBezTo>
                  <a:cubicBezTo>
                    <a:pt x="401" y="1353"/>
                    <a:pt x="583" y="1426"/>
                    <a:pt x="768" y="1426"/>
                  </a:cubicBezTo>
                  <a:cubicBezTo>
                    <a:pt x="860" y="1426"/>
                    <a:pt x="953" y="1408"/>
                    <a:pt x="1041" y="1371"/>
                  </a:cubicBezTo>
                  <a:cubicBezTo>
                    <a:pt x="1308" y="1261"/>
                    <a:pt x="1481" y="1002"/>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54"/>
            <p:cNvSpPr/>
            <p:nvPr/>
          </p:nvSpPr>
          <p:spPr>
            <a:xfrm>
              <a:off x="5884980" y="2339826"/>
              <a:ext cx="67487" cy="64936"/>
            </a:xfrm>
            <a:custGeom>
              <a:rect b="b" l="l" r="r" t="t"/>
              <a:pathLst>
                <a:path extrusionOk="0" h="1426" w="1482">
                  <a:moveTo>
                    <a:pt x="769" y="0"/>
                  </a:moveTo>
                  <a:cubicBezTo>
                    <a:pt x="481" y="0"/>
                    <a:pt x="220" y="174"/>
                    <a:pt x="111" y="440"/>
                  </a:cubicBezTo>
                  <a:cubicBezTo>
                    <a:pt x="1" y="707"/>
                    <a:pt x="61" y="1013"/>
                    <a:pt x="266" y="1216"/>
                  </a:cubicBezTo>
                  <a:cubicBezTo>
                    <a:pt x="401" y="1353"/>
                    <a:pt x="583" y="1425"/>
                    <a:pt x="768" y="1425"/>
                  </a:cubicBezTo>
                  <a:cubicBezTo>
                    <a:pt x="860" y="1425"/>
                    <a:pt x="953" y="1407"/>
                    <a:pt x="1042" y="1371"/>
                  </a:cubicBezTo>
                  <a:cubicBezTo>
                    <a:pt x="1308" y="1260"/>
                    <a:pt x="1482" y="1001"/>
                    <a:pt x="1482" y="713"/>
                  </a:cubicBezTo>
                  <a:cubicBezTo>
                    <a:pt x="1482" y="318"/>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54"/>
            <p:cNvSpPr/>
            <p:nvPr/>
          </p:nvSpPr>
          <p:spPr>
            <a:xfrm>
              <a:off x="6333073" y="2339826"/>
              <a:ext cx="67487" cy="64936"/>
            </a:xfrm>
            <a:custGeom>
              <a:rect b="b" l="l" r="r" t="t"/>
              <a:pathLst>
                <a:path extrusionOk="0" h="1426" w="1482">
                  <a:moveTo>
                    <a:pt x="769" y="0"/>
                  </a:moveTo>
                  <a:cubicBezTo>
                    <a:pt x="480" y="0"/>
                    <a:pt x="221" y="174"/>
                    <a:pt x="110" y="440"/>
                  </a:cubicBezTo>
                  <a:cubicBezTo>
                    <a:pt x="0" y="705"/>
                    <a:pt x="60" y="1013"/>
                    <a:pt x="265" y="1216"/>
                  </a:cubicBezTo>
                  <a:cubicBezTo>
                    <a:pt x="401" y="1353"/>
                    <a:pt x="583" y="1425"/>
                    <a:pt x="768" y="1425"/>
                  </a:cubicBezTo>
                  <a:cubicBezTo>
                    <a:pt x="860" y="1425"/>
                    <a:pt x="953" y="1407"/>
                    <a:pt x="1041" y="1371"/>
                  </a:cubicBezTo>
                  <a:cubicBezTo>
                    <a:pt x="1307" y="1260"/>
                    <a:pt x="1481" y="1001"/>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54"/>
            <p:cNvSpPr/>
            <p:nvPr/>
          </p:nvSpPr>
          <p:spPr>
            <a:xfrm>
              <a:off x="6781166" y="2339826"/>
              <a:ext cx="67532" cy="64936"/>
            </a:xfrm>
            <a:custGeom>
              <a:rect b="b" l="l" r="r" t="t"/>
              <a:pathLst>
                <a:path extrusionOk="0" h="1426" w="1483">
                  <a:moveTo>
                    <a:pt x="769" y="0"/>
                  </a:moveTo>
                  <a:cubicBezTo>
                    <a:pt x="481" y="0"/>
                    <a:pt x="220" y="174"/>
                    <a:pt x="110" y="440"/>
                  </a:cubicBezTo>
                  <a:cubicBezTo>
                    <a:pt x="1" y="707"/>
                    <a:pt x="61" y="1013"/>
                    <a:pt x="264" y="1216"/>
                  </a:cubicBezTo>
                  <a:cubicBezTo>
                    <a:pt x="401" y="1353"/>
                    <a:pt x="583" y="1425"/>
                    <a:pt x="769" y="1425"/>
                  </a:cubicBezTo>
                  <a:cubicBezTo>
                    <a:pt x="861" y="1425"/>
                    <a:pt x="953" y="1407"/>
                    <a:pt x="1042" y="1371"/>
                  </a:cubicBezTo>
                  <a:cubicBezTo>
                    <a:pt x="1308" y="1260"/>
                    <a:pt x="1482" y="1001"/>
                    <a:pt x="1482" y="713"/>
                  </a:cubicBezTo>
                  <a:cubicBezTo>
                    <a:pt x="1482" y="318"/>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54"/>
            <p:cNvSpPr/>
            <p:nvPr/>
          </p:nvSpPr>
          <p:spPr>
            <a:xfrm>
              <a:off x="7229259" y="2339826"/>
              <a:ext cx="67487" cy="64936"/>
            </a:xfrm>
            <a:custGeom>
              <a:rect b="b" l="l" r="r" t="t"/>
              <a:pathLst>
                <a:path extrusionOk="0" h="1426" w="1482">
                  <a:moveTo>
                    <a:pt x="769" y="0"/>
                  </a:moveTo>
                  <a:cubicBezTo>
                    <a:pt x="480" y="0"/>
                    <a:pt x="221" y="174"/>
                    <a:pt x="111" y="440"/>
                  </a:cubicBezTo>
                  <a:cubicBezTo>
                    <a:pt x="0" y="705"/>
                    <a:pt x="61" y="1013"/>
                    <a:pt x="265" y="1216"/>
                  </a:cubicBezTo>
                  <a:cubicBezTo>
                    <a:pt x="401" y="1353"/>
                    <a:pt x="584" y="1425"/>
                    <a:pt x="769" y="1425"/>
                  </a:cubicBezTo>
                  <a:cubicBezTo>
                    <a:pt x="861" y="1425"/>
                    <a:pt x="953" y="1407"/>
                    <a:pt x="1041" y="1371"/>
                  </a:cubicBezTo>
                  <a:cubicBezTo>
                    <a:pt x="1308" y="1260"/>
                    <a:pt x="1482" y="1001"/>
                    <a:pt x="1482" y="713"/>
                  </a:cubicBezTo>
                  <a:cubicBezTo>
                    <a:pt x="1482"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54"/>
            <p:cNvSpPr/>
            <p:nvPr/>
          </p:nvSpPr>
          <p:spPr>
            <a:xfrm>
              <a:off x="7677398" y="2339826"/>
              <a:ext cx="67487" cy="64936"/>
            </a:xfrm>
            <a:custGeom>
              <a:rect b="b" l="l" r="r" t="t"/>
              <a:pathLst>
                <a:path extrusionOk="0" h="1426" w="1482">
                  <a:moveTo>
                    <a:pt x="769" y="0"/>
                  </a:moveTo>
                  <a:cubicBezTo>
                    <a:pt x="480" y="0"/>
                    <a:pt x="220" y="174"/>
                    <a:pt x="109" y="440"/>
                  </a:cubicBezTo>
                  <a:cubicBezTo>
                    <a:pt x="0" y="707"/>
                    <a:pt x="61" y="1013"/>
                    <a:pt x="264" y="1216"/>
                  </a:cubicBezTo>
                  <a:cubicBezTo>
                    <a:pt x="401" y="1353"/>
                    <a:pt x="583" y="1425"/>
                    <a:pt x="768" y="1425"/>
                  </a:cubicBezTo>
                  <a:cubicBezTo>
                    <a:pt x="860" y="1425"/>
                    <a:pt x="953" y="1407"/>
                    <a:pt x="1041" y="1371"/>
                  </a:cubicBezTo>
                  <a:cubicBezTo>
                    <a:pt x="1308" y="1260"/>
                    <a:pt x="1481" y="1001"/>
                    <a:pt x="1481" y="713"/>
                  </a:cubicBezTo>
                  <a:cubicBezTo>
                    <a:pt x="1481" y="318"/>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54"/>
            <p:cNvSpPr/>
            <p:nvPr/>
          </p:nvSpPr>
          <p:spPr>
            <a:xfrm>
              <a:off x="5885071" y="2722799"/>
              <a:ext cx="69809" cy="64982"/>
            </a:xfrm>
            <a:custGeom>
              <a:rect b="b" l="l" r="r" t="t"/>
              <a:pathLst>
                <a:path extrusionOk="0" h="1427" w="1533">
                  <a:moveTo>
                    <a:pt x="769" y="1"/>
                  </a:moveTo>
                  <a:cubicBezTo>
                    <a:pt x="731" y="1"/>
                    <a:pt x="692" y="4"/>
                    <a:pt x="654" y="10"/>
                  </a:cubicBezTo>
                  <a:cubicBezTo>
                    <a:pt x="265" y="72"/>
                    <a:pt x="0" y="439"/>
                    <a:pt x="63" y="827"/>
                  </a:cubicBezTo>
                  <a:cubicBezTo>
                    <a:pt x="120" y="1178"/>
                    <a:pt x="423" y="1427"/>
                    <a:pt x="767" y="1427"/>
                  </a:cubicBezTo>
                  <a:cubicBezTo>
                    <a:pt x="805" y="1427"/>
                    <a:pt x="842" y="1424"/>
                    <a:pt x="881" y="1418"/>
                  </a:cubicBezTo>
                  <a:cubicBezTo>
                    <a:pt x="1269" y="1354"/>
                    <a:pt x="1533" y="989"/>
                    <a:pt x="1471" y="601"/>
                  </a:cubicBezTo>
                  <a:cubicBezTo>
                    <a:pt x="1414" y="251"/>
                    <a:pt x="1112" y="1"/>
                    <a:pt x="769"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54"/>
            <p:cNvSpPr/>
            <p:nvPr/>
          </p:nvSpPr>
          <p:spPr>
            <a:xfrm>
              <a:off x="6335350" y="2723437"/>
              <a:ext cx="65346" cy="64936"/>
            </a:xfrm>
            <a:custGeom>
              <a:rect b="b" l="l" r="r" t="t"/>
              <a:pathLst>
                <a:path extrusionOk="0" h="1426" w="1435">
                  <a:moveTo>
                    <a:pt x="715" y="1"/>
                  </a:moveTo>
                  <a:cubicBezTo>
                    <a:pt x="713" y="1"/>
                    <a:pt x="712" y="1"/>
                    <a:pt x="710" y="1"/>
                  </a:cubicBezTo>
                  <a:cubicBezTo>
                    <a:pt x="317" y="5"/>
                    <a:pt x="0" y="327"/>
                    <a:pt x="5" y="721"/>
                  </a:cubicBezTo>
                  <a:cubicBezTo>
                    <a:pt x="9" y="1111"/>
                    <a:pt x="327" y="1426"/>
                    <a:pt x="716" y="1426"/>
                  </a:cubicBezTo>
                  <a:cubicBezTo>
                    <a:pt x="719" y="1426"/>
                    <a:pt x="722" y="1426"/>
                    <a:pt x="724" y="1426"/>
                  </a:cubicBezTo>
                  <a:cubicBezTo>
                    <a:pt x="1118" y="1423"/>
                    <a:pt x="1434" y="1100"/>
                    <a:pt x="1430" y="707"/>
                  </a:cubicBezTo>
                  <a:cubicBezTo>
                    <a:pt x="1425" y="315"/>
                    <a:pt x="1107" y="1"/>
                    <a:pt x="715"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54"/>
            <p:cNvSpPr/>
            <p:nvPr/>
          </p:nvSpPr>
          <p:spPr>
            <a:xfrm>
              <a:off x="6783716" y="2722981"/>
              <a:ext cx="64982" cy="64936"/>
            </a:xfrm>
            <a:custGeom>
              <a:rect b="b" l="l" r="r" t="t"/>
              <a:pathLst>
                <a:path extrusionOk="0" h="1426" w="1427">
                  <a:moveTo>
                    <a:pt x="713" y="0"/>
                  </a:moveTo>
                  <a:cubicBezTo>
                    <a:pt x="319" y="0"/>
                    <a:pt x="1" y="320"/>
                    <a:pt x="1" y="713"/>
                  </a:cubicBezTo>
                  <a:cubicBezTo>
                    <a:pt x="1" y="1107"/>
                    <a:pt x="319" y="1425"/>
                    <a:pt x="713" y="1425"/>
                  </a:cubicBezTo>
                  <a:cubicBezTo>
                    <a:pt x="1107" y="1425"/>
                    <a:pt x="1426" y="1107"/>
                    <a:pt x="1426" y="713"/>
                  </a:cubicBezTo>
                  <a:cubicBezTo>
                    <a:pt x="1426" y="320"/>
                    <a:pt x="1107" y="0"/>
                    <a:pt x="71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54"/>
            <p:cNvSpPr/>
            <p:nvPr/>
          </p:nvSpPr>
          <p:spPr>
            <a:xfrm>
              <a:off x="7231810" y="2722981"/>
              <a:ext cx="64936" cy="64936"/>
            </a:xfrm>
            <a:custGeom>
              <a:rect b="b" l="l" r="r" t="t"/>
              <a:pathLst>
                <a:path extrusionOk="0" h="1426" w="1426">
                  <a:moveTo>
                    <a:pt x="713" y="0"/>
                  </a:moveTo>
                  <a:cubicBezTo>
                    <a:pt x="320" y="0"/>
                    <a:pt x="0" y="320"/>
                    <a:pt x="0" y="713"/>
                  </a:cubicBezTo>
                  <a:cubicBezTo>
                    <a:pt x="0" y="1107"/>
                    <a:pt x="320" y="1425"/>
                    <a:pt x="713" y="1425"/>
                  </a:cubicBezTo>
                  <a:cubicBezTo>
                    <a:pt x="1108" y="1425"/>
                    <a:pt x="1426" y="1107"/>
                    <a:pt x="1426" y="713"/>
                  </a:cubicBezTo>
                  <a:cubicBezTo>
                    <a:pt x="1426" y="320"/>
                    <a:pt x="1108" y="0"/>
                    <a:pt x="71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54"/>
            <p:cNvSpPr/>
            <p:nvPr/>
          </p:nvSpPr>
          <p:spPr>
            <a:xfrm>
              <a:off x="7679948" y="2722981"/>
              <a:ext cx="64936" cy="64936"/>
            </a:xfrm>
            <a:custGeom>
              <a:rect b="b" l="l" r="r" t="t"/>
              <a:pathLst>
                <a:path extrusionOk="0" h="1426" w="1426">
                  <a:moveTo>
                    <a:pt x="713" y="0"/>
                  </a:moveTo>
                  <a:cubicBezTo>
                    <a:pt x="318" y="0"/>
                    <a:pt x="0" y="320"/>
                    <a:pt x="0" y="713"/>
                  </a:cubicBezTo>
                  <a:cubicBezTo>
                    <a:pt x="0" y="1107"/>
                    <a:pt x="318" y="1425"/>
                    <a:pt x="713" y="1425"/>
                  </a:cubicBezTo>
                  <a:cubicBezTo>
                    <a:pt x="1106" y="1425"/>
                    <a:pt x="1425" y="1107"/>
                    <a:pt x="1425" y="713"/>
                  </a:cubicBezTo>
                  <a:cubicBezTo>
                    <a:pt x="1425" y="320"/>
                    <a:pt x="1106" y="0"/>
                    <a:pt x="71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54"/>
            <p:cNvSpPr/>
            <p:nvPr/>
          </p:nvSpPr>
          <p:spPr>
            <a:xfrm>
              <a:off x="5885117" y="3106001"/>
              <a:ext cx="69763" cy="64982"/>
            </a:xfrm>
            <a:custGeom>
              <a:rect b="b" l="l" r="r" t="t"/>
              <a:pathLst>
                <a:path extrusionOk="0" h="1427" w="1532">
                  <a:moveTo>
                    <a:pt x="766" y="0"/>
                  </a:moveTo>
                  <a:cubicBezTo>
                    <a:pt x="729" y="0"/>
                    <a:pt x="691" y="3"/>
                    <a:pt x="653" y="9"/>
                  </a:cubicBezTo>
                  <a:cubicBezTo>
                    <a:pt x="264" y="73"/>
                    <a:pt x="1" y="438"/>
                    <a:pt x="62" y="827"/>
                  </a:cubicBezTo>
                  <a:cubicBezTo>
                    <a:pt x="119" y="1177"/>
                    <a:pt x="421" y="1426"/>
                    <a:pt x="764" y="1426"/>
                  </a:cubicBezTo>
                  <a:cubicBezTo>
                    <a:pt x="802" y="1426"/>
                    <a:pt x="841" y="1423"/>
                    <a:pt x="880" y="1417"/>
                  </a:cubicBezTo>
                  <a:cubicBezTo>
                    <a:pt x="1268" y="1354"/>
                    <a:pt x="1532" y="988"/>
                    <a:pt x="1470" y="600"/>
                  </a:cubicBezTo>
                  <a:cubicBezTo>
                    <a:pt x="1413" y="249"/>
                    <a:pt x="1110" y="0"/>
                    <a:pt x="766"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54"/>
            <p:cNvSpPr/>
            <p:nvPr/>
          </p:nvSpPr>
          <p:spPr>
            <a:xfrm>
              <a:off x="6335350" y="3106684"/>
              <a:ext cx="65255" cy="64936"/>
            </a:xfrm>
            <a:custGeom>
              <a:rect b="b" l="l" r="r" t="t"/>
              <a:pathLst>
                <a:path extrusionOk="0" h="1426" w="1433">
                  <a:moveTo>
                    <a:pt x="718" y="0"/>
                  </a:moveTo>
                  <a:cubicBezTo>
                    <a:pt x="715" y="0"/>
                    <a:pt x="712" y="0"/>
                    <a:pt x="710" y="0"/>
                  </a:cubicBezTo>
                  <a:cubicBezTo>
                    <a:pt x="317" y="3"/>
                    <a:pt x="0" y="326"/>
                    <a:pt x="5" y="720"/>
                  </a:cubicBezTo>
                  <a:cubicBezTo>
                    <a:pt x="7" y="1112"/>
                    <a:pt x="327" y="1426"/>
                    <a:pt x="719" y="1426"/>
                  </a:cubicBezTo>
                  <a:cubicBezTo>
                    <a:pt x="721" y="1426"/>
                    <a:pt x="723" y="1426"/>
                    <a:pt x="724" y="1425"/>
                  </a:cubicBezTo>
                  <a:cubicBezTo>
                    <a:pt x="1118" y="1421"/>
                    <a:pt x="1433" y="1099"/>
                    <a:pt x="1430" y="706"/>
                  </a:cubicBezTo>
                  <a:cubicBezTo>
                    <a:pt x="1425" y="315"/>
                    <a:pt x="1107" y="0"/>
                    <a:pt x="718"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54"/>
            <p:cNvSpPr/>
            <p:nvPr/>
          </p:nvSpPr>
          <p:spPr>
            <a:xfrm>
              <a:off x="6783716" y="3106183"/>
              <a:ext cx="64982" cy="64982"/>
            </a:xfrm>
            <a:custGeom>
              <a:rect b="b" l="l" r="r" t="t"/>
              <a:pathLst>
                <a:path extrusionOk="0" h="1427" w="1427">
                  <a:moveTo>
                    <a:pt x="713" y="1"/>
                  </a:moveTo>
                  <a:cubicBezTo>
                    <a:pt x="319" y="1"/>
                    <a:pt x="1" y="320"/>
                    <a:pt x="1" y="714"/>
                  </a:cubicBezTo>
                  <a:cubicBezTo>
                    <a:pt x="1" y="1107"/>
                    <a:pt x="319" y="1426"/>
                    <a:pt x="713" y="1426"/>
                  </a:cubicBezTo>
                  <a:cubicBezTo>
                    <a:pt x="1107" y="1426"/>
                    <a:pt x="1426" y="1107"/>
                    <a:pt x="1426" y="714"/>
                  </a:cubicBezTo>
                  <a:cubicBezTo>
                    <a:pt x="1426" y="320"/>
                    <a:pt x="1107" y="1"/>
                    <a:pt x="71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54"/>
            <p:cNvSpPr/>
            <p:nvPr/>
          </p:nvSpPr>
          <p:spPr>
            <a:xfrm>
              <a:off x="7231810" y="3106183"/>
              <a:ext cx="64936" cy="64982"/>
            </a:xfrm>
            <a:custGeom>
              <a:rect b="b" l="l" r="r" t="t"/>
              <a:pathLst>
                <a:path extrusionOk="0" h="1427" w="1426">
                  <a:moveTo>
                    <a:pt x="713" y="1"/>
                  </a:moveTo>
                  <a:cubicBezTo>
                    <a:pt x="320" y="1"/>
                    <a:pt x="0" y="320"/>
                    <a:pt x="0" y="714"/>
                  </a:cubicBezTo>
                  <a:cubicBezTo>
                    <a:pt x="0" y="1107"/>
                    <a:pt x="320" y="1426"/>
                    <a:pt x="713" y="1426"/>
                  </a:cubicBezTo>
                  <a:cubicBezTo>
                    <a:pt x="1108" y="1426"/>
                    <a:pt x="1426" y="1107"/>
                    <a:pt x="1426" y="714"/>
                  </a:cubicBezTo>
                  <a:cubicBezTo>
                    <a:pt x="1426" y="320"/>
                    <a:pt x="1108" y="1"/>
                    <a:pt x="71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54"/>
            <p:cNvSpPr/>
            <p:nvPr/>
          </p:nvSpPr>
          <p:spPr>
            <a:xfrm>
              <a:off x="7679948" y="3106183"/>
              <a:ext cx="64936" cy="64982"/>
            </a:xfrm>
            <a:custGeom>
              <a:rect b="b" l="l" r="r" t="t"/>
              <a:pathLst>
                <a:path extrusionOk="0" h="1427" w="1426">
                  <a:moveTo>
                    <a:pt x="713" y="1"/>
                  </a:moveTo>
                  <a:cubicBezTo>
                    <a:pt x="318" y="1"/>
                    <a:pt x="0" y="320"/>
                    <a:pt x="0" y="714"/>
                  </a:cubicBezTo>
                  <a:cubicBezTo>
                    <a:pt x="0" y="1107"/>
                    <a:pt x="318" y="1426"/>
                    <a:pt x="713" y="1426"/>
                  </a:cubicBezTo>
                  <a:cubicBezTo>
                    <a:pt x="1106" y="1426"/>
                    <a:pt x="1425" y="1107"/>
                    <a:pt x="1425" y="714"/>
                  </a:cubicBezTo>
                  <a:cubicBezTo>
                    <a:pt x="1425" y="320"/>
                    <a:pt x="1106" y="1"/>
                    <a:pt x="71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54"/>
            <p:cNvSpPr/>
            <p:nvPr/>
          </p:nvSpPr>
          <p:spPr>
            <a:xfrm>
              <a:off x="5910390" y="3519120"/>
              <a:ext cx="67487" cy="64936"/>
            </a:xfrm>
            <a:custGeom>
              <a:rect b="b" l="l" r="r" t="t"/>
              <a:pathLst>
                <a:path extrusionOk="0" h="1426" w="1482">
                  <a:moveTo>
                    <a:pt x="769" y="0"/>
                  </a:moveTo>
                  <a:cubicBezTo>
                    <a:pt x="481" y="0"/>
                    <a:pt x="221" y="174"/>
                    <a:pt x="111" y="441"/>
                  </a:cubicBezTo>
                  <a:cubicBezTo>
                    <a:pt x="1" y="707"/>
                    <a:pt x="62" y="1013"/>
                    <a:pt x="266" y="1217"/>
                  </a:cubicBezTo>
                  <a:cubicBezTo>
                    <a:pt x="401" y="1353"/>
                    <a:pt x="584" y="1426"/>
                    <a:pt x="769" y="1426"/>
                  </a:cubicBezTo>
                  <a:cubicBezTo>
                    <a:pt x="861" y="1426"/>
                    <a:pt x="954" y="1408"/>
                    <a:pt x="1042"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54"/>
            <p:cNvSpPr/>
            <p:nvPr/>
          </p:nvSpPr>
          <p:spPr>
            <a:xfrm>
              <a:off x="6358529" y="3519120"/>
              <a:ext cx="67487" cy="64936"/>
            </a:xfrm>
            <a:custGeom>
              <a:rect b="b" l="l" r="r" t="t"/>
              <a:pathLst>
                <a:path extrusionOk="0" h="1426" w="1482">
                  <a:moveTo>
                    <a:pt x="769" y="0"/>
                  </a:moveTo>
                  <a:cubicBezTo>
                    <a:pt x="480" y="0"/>
                    <a:pt x="221" y="174"/>
                    <a:pt x="111" y="441"/>
                  </a:cubicBezTo>
                  <a:cubicBezTo>
                    <a:pt x="1" y="707"/>
                    <a:pt x="61" y="1013"/>
                    <a:pt x="266" y="1217"/>
                  </a:cubicBezTo>
                  <a:cubicBezTo>
                    <a:pt x="401" y="1353"/>
                    <a:pt x="583" y="1426"/>
                    <a:pt x="768" y="1426"/>
                  </a:cubicBezTo>
                  <a:cubicBezTo>
                    <a:pt x="860" y="1426"/>
                    <a:pt x="953" y="1408"/>
                    <a:pt x="1041" y="1371"/>
                  </a:cubicBezTo>
                  <a:cubicBezTo>
                    <a:pt x="1308" y="1261"/>
                    <a:pt x="1482" y="1002"/>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54"/>
            <p:cNvSpPr/>
            <p:nvPr/>
          </p:nvSpPr>
          <p:spPr>
            <a:xfrm>
              <a:off x="6806576" y="3519120"/>
              <a:ext cx="67532" cy="64936"/>
            </a:xfrm>
            <a:custGeom>
              <a:rect b="b" l="l" r="r" t="t"/>
              <a:pathLst>
                <a:path extrusionOk="0" h="1426" w="1483">
                  <a:moveTo>
                    <a:pt x="769" y="0"/>
                  </a:moveTo>
                  <a:cubicBezTo>
                    <a:pt x="481" y="0"/>
                    <a:pt x="222" y="174"/>
                    <a:pt x="111" y="441"/>
                  </a:cubicBezTo>
                  <a:cubicBezTo>
                    <a:pt x="1" y="707"/>
                    <a:pt x="63" y="1013"/>
                    <a:pt x="266" y="1217"/>
                  </a:cubicBezTo>
                  <a:cubicBezTo>
                    <a:pt x="402" y="1353"/>
                    <a:pt x="584" y="1426"/>
                    <a:pt x="769" y="1426"/>
                  </a:cubicBezTo>
                  <a:cubicBezTo>
                    <a:pt x="861" y="1426"/>
                    <a:pt x="954" y="1408"/>
                    <a:pt x="1042"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54"/>
            <p:cNvSpPr/>
            <p:nvPr/>
          </p:nvSpPr>
          <p:spPr>
            <a:xfrm>
              <a:off x="7254715" y="3519120"/>
              <a:ext cx="67487" cy="64936"/>
            </a:xfrm>
            <a:custGeom>
              <a:rect b="b" l="l" r="r" t="t"/>
              <a:pathLst>
                <a:path extrusionOk="0" h="1426" w="1482">
                  <a:moveTo>
                    <a:pt x="769" y="0"/>
                  </a:moveTo>
                  <a:cubicBezTo>
                    <a:pt x="481" y="0"/>
                    <a:pt x="222" y="174"/>
                    <a:pt x="111" y="441"/>
                  </a:cubicBezTo>
                  <a:cubicBezTo>
                    <a:pt x="1" y="707"/>
                    <a:pt x="61" y="1013"/>
                    <a:pt x="266" y="1217"/>
                  </a:cubicBezTo>
                  <a:cubicBezTo>
                    <a:pt x="402" y="1353"/>
                    <a:pt x="583" y="1426"/>
                    <a:pt x="769" y="1426"/>
                  </a:cubicBezTo>
                  <a:cubicBezTo>
                    <a:pt x="861" y="1426"/>
                    <a:pt x="953" y="1408"/>
                    <a:pt x="1042" y="1371"/>
                  </a:cubicBezTo>
                  <a:cubicBezTo>
                    <a:pt x="1308" y="1261"/>
                    <a:pt x="1482" y="1002"/>
                    <a:pt x="1482" y="713"/>
                  </a:cubicBezTo>
                  <a:cubicBezTo>
                    <a:pt x="1482"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54"/>
            <p:cNvSpPr/>
            <p:nvPr/>
          </p:nvSpPr>
          <p:spPr>
            <a:xfrm>
              <a:off x="7705358" y="3519120"/>
              <a:ext cx="67487" cy="64936"/>
            </a:xfrm>
            <a:custGeom>
              <a:rect b="b" l="l" r="r" t="t"/>
              <a:pathLst>
                <a:path extrusionOk="0" h="1426" w="1482">
                  <a:moveTo>
                    <a:pt x="714" y="0"/>
                  </a:moveTo>
                  <a:cubicBezTo>
                    <a:pt x="622" y="0"/>
                    <a:pt x="529" y="18"/>
                    <a:pt x="440" y="55"/>
                  </a:cubicBezTo>
                  <a:cubicBezTo>
                    <a:pt x="174" y="165"/>
                    <a:pt x="0" y="424"/>
                    <a:pt x="0" y="713"/>
                  </a:cubicBezTo>
                  <a:cubicBezTo>
                    <a:pt x="0" y="1106"/>
                    <a:pt x="320" y="1426"/>
                    <a:pt x="713" y="1426"/>
                  </a:cubicBezTo>
                  <a:cubicBezTo>
                    <a:pt x="1001" y="1426"/>
                    <a:pt x="1261" y="1252"/>
                    <a:pt x="1371" y="985"/>
                  </a:cubicBezTo>
                  <a:cubicBezTo>
                    <a:pt x="1481" y="719"/>
                    <a:pt x="1421" y="413"/>
                    <a:pt x="1216" y="209"/>
                  </a:cubicBezTo>
                  <a:cubicBezTo>
                    <a:pt x="1081" y="73"/>
                    <a:pt x="899" y="0"/>
                    <a:pt x="714"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54"/>
            <p:cNvSpPr/>
            <p:nvPr/>
          </p:nvSpPr>
          <p:spPr>
            <a:xfrm>
              <a:off x="5910390" y="3902367"/>
              <a:ext cx="67487" cy="64891"/>
            </a:xfrm>
            <a:custGeom>
              <a:rect b="b" l="l" r="r" t="t"/>
              <a:pathLst>
                <a:path extrusionOk="0" h="1425" w="1482">
                  <a:moveTo>
                    <a:pt x="769" y="0"/>
                  </a:moveTo>
                  <a:cubicBezTo>
                    <a:pt x="481" y="0"/>
                    <a:pt x="221" y="174"/>
                    <a:pt x="111" y="439"/>
                  </a:cubicBezTo>
                  <a:cubicBezTo>
                    <a:pt x="1" y="705"/>
                    <a:pt x="62" y="1012"/>
                    <a:pt x="266" y="1216"/>
                  </a:cubicBezTo>
                  <a:cubicBezTo>
                    <a:pt x="403" y="1352"/>
                    <a:pt x="585" y="1425"/>
                    <a:pt x="771" y="1425"/>
                  </a:cubicBezTo>
                  <a:cubicBezTo>
                    <a:pt x="863" y="1425"/>
                    <a:pt x="955" y="1407"/>
                    <a:pt x="1043"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54"/>
            <p:cNvSpPr/>
            <p:nvPr/>
          </p:nvSpPr>
          <p:spPr>
            <a:xfrm>
              <a:off x="6358529" y="3902367"/>
              <a:ext cx="67487" cy="64891"/>
            </a:xfrm>
            <a:custGeom>
              <a:rect b="b" l="l" r="r" t="t"/>
              <a:pathLst>
                <a:path extrusionOk="0" h="1425" w="1482">
                  <a:moveTo>
                    <a:pt x="769" y="0"/>
                  </a:moveTo>
                  <a:cubicBezTo>
                    <a:pt x="480" y="0"/>
                    <a:pt x="220" y="174"/>
                    <a:pt x="111" y="439"/>
                  </a:cubicBezTo>
                  <a:cubicBezTo>
                    <a:pt x="1" y="705"/>
                    <a:pt x="61" y="1012"/>
                    <a:pt x="266" y="1216"/>
                  </a:cubicBezTo>
                  <a:cubicBezTo>
                    <a:pt x="402" y="1352"/>
                    <a:pt x="584" y="1425"/>
                    <a:pt x="770" y="1425"/>
                  </a:cubicBezTo>
                  <a:cubicBezTo>
                    <a:pt x="861" y="1425"/>
                    <a:pt x="953" y="1407"/>
                    <a:pt x="1041" y="1371"/>
                  </a:cubicBezTo>
                  <a:cubicBezTo>
                    <a:pt x="1308" y="1260"/>
                    <a:pt x="1482" y="1000"/>
                    <a:pt x="1482" y="713"/>
                  </a:cubicBezTo>
                  <a:cubicBezTo>
                    <a:pt x="1482" y="318"/>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54"/>
            <p:cNvSpPr/>
            <p:nvPr/>
          </p:nvSpPr>
          <p:spPr>
            <a:xfrm>
              <a:off x="6806576" y="3902367"/>
              <a:ext cx="67532" cy="64891"/>
            </a:xfrm>
            <a:custGeom>
              <a:rect b="b" l="l" r="r" t="t"/>
              <a:pathLst>
                <a:path extrusionOk="0" h="1425" w="1483">
                  <a:moveTo>
                    <a:pt x="769" y="0"/>
                  </a:moveTo>
                  <a:cubicBezTo>
                    <a:pt x="481" y="0"/>
                    <a:pt x="222" y="174"/>
                    <a:pt x="111" y="439"/>
                  </a:cubicBezTo>
                  <a:cubicBezTo>
                    <a:pt x="1" y="705"/>
                    <a:pt x="63" y="1012"/>
                    <a:pt x="266" y="1216"/>
                  </a:cubicBezTo>
                  <a:cubicBezTo>
                    <a:pt x="403" y="1352"/>
                    <a:pt x="586" y="1425"/>
                    <a:pt x="771" y="1425"/>
                  </a:cubicBezTo>
                  <a:cubicBezTo>
                    <a:pt x="863" y="1425"/>
                    <a:pt x="955" y="1407"/>
                    <a:pt x="1043"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54"/>
            <p:cNvSpPr/>
            <p:nvPr/>
          </p:nvSpPr>
          <p:spPr>
            <a:xfrm>
              <a:off x="7254715" y="3902367"/>
              <a:ext cx="67487" cy="64891"/>
            </a:xfrm>
            <a:custGeom>
              <a:rect b="b" l="l" r="r" t="t"/>
              <a:pathLst>
                <a:path extrusionOk="0" h="1425" w="1482">
                  <a:moveTo>
                    <a:pt x="769" y="0"/>
                  </a:moveTo>
                  <a:cubicBezTo>
                    <a:pt x="481" y="0"/>
                    <a:pt x="220" y="174"/>
                    <a:pt x="111" y="439"/>
                  </a:cubicBezTo>
                  <a:cubicBezTo>
                    <a:pt x="1" y="705"/>
                    <a:pt x="61" y="1012"/>
                    <a:pt x="266" y="1216"/>
                  </a:cubicBezTo>
                  <a:cubicBezTo>
                    <a:pt x="402" y="1352"/>
                    <a:pt x="584" y="1425"/>
                    <a:pt x="770" y="1425"/>
                  </a:cubicBezTo>
                  <a:cubicBezTo>
                    <a:pt x="861" y="1425"/>
                    <a:pt x="954" y="1407"/>
                    <a:pt x="1042" y="1371"/>
                  </a:cubicBezTo>
                  <a:cubicBezTo>
                    <a:pt x="1308" y="1260"/>
                    <a:pt x="1482" y="1000"/>
                    <a:pt x="1482" y="713"/>
                  </a:cubicBezTo>
                  <a:cubicBezTo>
                    <a:pt x="1482" y="318"/>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54"/>
            <p:cNvSpPr/>
            <p:nvPr/>
          </p:nvSpPr>
          <p:spPr>
            <a:xfrm>
              <a:off x="7702808" y="3902367"/>
              <a:ext cx="67487" cy="64891"/>
            </a:xfrm>
            <a:custGeom>
              <a:rect b="b" l="l" r="r" t="t"/>
              <a:pathLst>
                <a:path extrusionOk="0" h="1425" w="1482">
                  <a:moveTo>
                    <a:pt x="769" y="0"/>
                  </a:moveTo>
                  <a:cubicBezTo>
                    <a:pt x="480" y="0"/>
                    <a:pt x="221" y="174"/>
                    <a:pt x="111" y="439"/>
                  </a:cubicBezTo>
                  <a:cubicBezTo>
                    <a:pt x="0" y="705"/>
                    <a:pt x="62" y="1012"/>
                    <a:pt x="265" y="1216"/>
                  </a:cubicBezTo>
                  <a:cubicBezTo>
                    <a:pt x="402" y="1352"/>
                    <a:pt x="585" y="1425"/>
                    <a:pt x="771" y="1425"/>
                  </a:cubicBezTo>
                  <a:cubicBezTo>
                    <a:pt x="862" y="1425"/>
                    <a:pt x="955" y="1407"/>
                    <a:pt x="1043" y="1371"/>
                  </a:cubicBezTo>
                  <a:cubicBezTo>
                    <a:pt x="1308" y="1260"/>
                    <a:pt x="1481" y="1000"/>
                    <a:pt x="1481" y="713"/>
                  </a:cubicBezTo>
                  <a:cubicBezTo>
                    <a:pt x="1481" y="318"/>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54"/>
            <p:cNvSpPr/>
            <p:nvPr/>
          </p:nvSpPr>
          <p:spPr>
            <a:xfrm>
              <a:off x="5910390" y="4285523"/>
              <a:ext cx="67487" cy="64936"/>
            </a:xfrm>
            <a:custGeom>
              <a:rect b="b" l="l" r="r" t="t"/>
              <a:pathLst>
                <a:path extrusionOk="0" h="1426" w="1482">
                  <a:moveTo>
                    <a:pt x="769" y="0"/>
                  </a:moveTo>
                  <a:cubicBezTo>
                    <a:pt x="481" y="0"/>
                    <a:pt x="221" y="174"/>
                    <a:pt x="111" y="441"/>
                  </a:cubicBezTo>
                  <a:cubicBezTo>
                    <a:pt x="1" y="707"/>
                    <a:pt x="62" y="1013"/>
                    <a:pt x="266" y="1216"/>
                  </a:cubicBezTo>
                  <a:cubicBezTo>
                    <a:pt x="402" y="1353"/>
                    <a:pt x="584" y="1426"/>
                    <a:pt x="770" y="1426"/>
                  </a:cubicBezTo>
                  <a:cubicBezTo>
                    <a:pt x="862" y="1426"/>
                    <a:pt x="955" y="1408"/>
                    <a:pt x="1043"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54"/>
            <p:cNvSpPr/>
            <p:nvPr/>
          </p:nvSpPr>
          <p:spPr>
            <a:xfrm>
              <a:off x="6358529" y="4285523"/>
              <a:ext cx="67487" cy="64936"/>
            </a:xfrm>
            <a:custGeom>
              <a:rect b="b" l="l" r="r" t="t"/>
              <a:pathLst>
                <a:path extrusionOk="0" h="1426" w="1482">
                  <a:moveTo>
                    <a:pt x="769" y="0"/>
                  </a:moveTo>
                  <a:cubicBezTo>
                    <a:pt x="480" y="0"/>
                    <a:pt x="220" y="174"/>
                    <a:pt x="111" y="441"/>
                  </a:cubicBezTo>
                  <a:cubicBezTo>
                    <a:pt x="1" y="707"/>
                    <a:pt x="61" y="1013"/>
                    <a:pt x="266" y="1216"/>
                  </a:cubicBezTo>
                  <a:cubicBezTo>
                    <a:pt x="401" y="1353"/>
                    <a:pt x="583" y="1426"/>
                    <a:pt x="768" y="1426"/>
                  </a:cubicBezTo>
                  <a:cubicBezTo>
                    <a:pt x="860" y="1426"/>
                    <a:pt x="953" y="1408"/>
                    <a:pt x="1041" y="1371"/>
                  </a:cubicBezTo>
                  <a:cubicBezTo>
                    <a:pt x="1308" y="1261"/>
                    <a:pt x="1482" y="1002"/>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54"/>
            <p:cNvSpPr/>
            <p:nvPr/>
          </p:nvSpPr>
          <p:spPr>
            <a:xfrm>
              <a:off x="6806576" y="4285523"/>
              <a:ext cx="67532" cy="64936"/>
            </a:xfrm>
            <a:custGeom>
              <a:rect b="b" l="l" r="r" t="t"/>
              <a:pathLst>
                <a:path extrusionOk="0" h="1426" w="1483">
                  <a:moveTo>
                    <a:pt x="769" y="0"/>
                  </a:moveTo>
                  <a:cubicBezTo>
                    <a:pt x="481" y="0"/>
                    <a:pt x="222" y="174"/>
                    <a:pt x="111" y="441"/>
                  </a:cubicBezTo>
                  <a:cubicBezTo>
                    <a:pt x="1" y="707"/>
                    <a:pt x="63" y="1013"/>
                    <a:pt x="266" y="1216"/>
                  </a:cubicBezTo>
                  <a:cubicBezTo>
                    <a:pt x="403" y="1353"/>
                    <a:pt x="585" y="1426"/>
                    <a:pt x="770" y="1426"/>
                  </a:cubicBezTo>
                  <a:cubicBezTo>
                    <a:pt x="862" y="1426"/>
                    <a:pt x="955" y="1408"/>
                    <a:pt x="1043"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54"/>
            <p:cNvSpPr/>
            <p:nvPr/>
          </p:nvSpPr>
          <p:spPr>
            <a:xfrm>
              <a:off x="7254715" y="4285523"/>
              <a:ext cx="67487" cy="64936"/>
            </a:xfrm>
            <a:custGeom>
              <a:rect b="b" l="l" r="r" t="t"/>
              <a:pathLst>
                <a:path extrusionOk="0" h="1426" w="1482">
                  <a:moveTo>
                    <a:pt x="769" y="0"/>
                  </a:moveTo>
                  <a:cubicBezTo>
                    <a:pt x="481" y="0"/>
                    <a:pt x="220" y="174"/>
                    <a:pt x="111" y="441"/>
                  </a:cubicBezTo>
                  <a:cubicBezTo>
                    <a:pt x="1" y="707"/>
                    <a:pt x="61" y="1013"/>
                    <a:pt x="266" y="1216"/>
                  </a:cubicBezTo>
                  <a:cubicBezTo>
                    <a:pt x="402" y="1353"/>
                    <a:pt x="583" y="1426"/>
                    <a:pt x="769" y="1426"/>
                  </a:cubicBezTo>
                  <a:cubicBezTo>
                    <a:pt x="861" y="1426"/>
                    <a:pt x="953" y="1408"/>
                    <a:pt x="1042" y="1371"/>
                  </a:cubicBezTo>
                  <a:cubicBezTo>
                    <a:pt x="1308" y="1261"/>
                    <a:pt x="1482" y="1002"/>
                    <a:pt x="1482" y="713"/>
                  </a:cubicBezTo>
                  <a:cubicBezTo>
                    <a:pt x="1482"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54"/>
            <p:cNvSpPr/>
            <p:nvPr/>
          </p:nvSpPr>
          <p:spPr>
            <a:xfrm>
              <a:off x="7702808" y="4285523"/>
              <a:ext cx="67487" cy="64936"/>
            </a:xfrm>
            <a:custGeom>
              <a:rect b="b" l="l" r="r" t="t"/>
              <a:pathLst>
                <a:path extrusionOk="0" h="1426" w="1482">
                  <a:moveTo>
                    <a:pt x="769" y="0"/>
                  </a:moveTo>
                  <a:cubicBezTo>
                    <a:pt x="480" y="0"/>
                    <a:pt x="221" y="174"/>
                    <a:pt x="111" y="441"/>
                  </a:cubicBezTo>
                  <a:cubicBezTo>
                    <a:pt x="0" y="707"/>
                    <a:pt x="62" y="1013"/>
                    <a:pt x="265" y="1216"/>
                  </a:cubicBezTo>
                  <a:cubicBezTo>
                    <a:pt x="402" y="1353"/>
                    <a:pt x="584" y="1426"/>
                    <a:pt x="769" y="1426"/>
                  </a:cubicBezTo>
                  <a:cubicBezTo>
                    <a:pt x="861" y="1426"/>
                    <a:pt x="954" y="1408"/>
                    <a:pt x="1043" y="1371"/>
                  </a:cubicBezTo>
                  <a:cubicBezTo>
                    <a:pt x="1308" y="1261"/>
                    <a:pt x="1481" y="1002"/>
                    <a:pt x="1481" y="713"/>
                  </a:cubicBezTo>
                  <a:cubicBezTo>
                    <a:pt x="1481"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54"/>
            <p:cNvSpPr/>
            <p:nvPr/>
          </p:nvSpPr>
          <p:spPr>
            <a:xfrm>
              <a:off x="5910390" y="4668770"/>
              <a:ext cx="67487" cy="64891"/>
            </a:xfrm>
            <a:custGeom>
              <a:rect b="b" l="l" r="r" t="t"/>
              <a:pathLst>
                <a:path extrusionOk="0" h="1425" w="1482">
                  <a:moveTo>
                    <a:pt x="769" y="0"/>
                  </a:moveTo>
                  <a:cubicBezTo>
                    <a:pt x="481" y="0"/>
                    <a:pt x="221" y="174"/>
                    <a:pt x="111" y="439"/>
                  </a:cubicBezTo>
                  <a:cubicBezTo>
                    <a:pt x="1" y="705"/>
                    <a:pt x="62" y="1012"/>
                    <a:pt x="266" y="1216"/>
                  </a:cubicBezTo>
                  <a:cubicBezTo>
                    <a:pt x="402" y="1352"/>
                    <a:pt x="585" y="1425"/>
                    <a:pt x="770" y="1425"/>
                  </a:cubicBezTo>
                  <a:cubicBezTo>
                    <a:pt x="862" y="1425"/>
                    <a:pt x="954" y="1407"/>
                    <a:pt x="1042"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54"/>
            <p:cNvSpPr/>
            <p:nvPr/>
          </p:nvSpPr>
          <p:spPr>
            <a:xfrm>
              <a:off x="6358529" y="4668770"/>
              <a:ext cx="67487" cy="64891"/>
            </a:xfrm>
            <a:custGeom>
              <a:rect b="b" l="l" r="r" t="t"/>
              <a:pathLst>
                <a:path extrusionOk="0" h="1425" w="1482">
                  <a:moveTo>
                    <a:pt x="769" y="0"/>
                  </a:moveTo>
                  <a:cubicBezTo>
                    <a:pt x="480" y="0"/>
                    <a:pt x="221" y="174"/>
                    <a:pt x="111" y="439"/>
                  </a:cubicBezTo>
                  <a:cubicBezTo>
                    <a:pt x="1" y="705"/>
                    <a:pt x="61" y="1012"/>
                    <a:pt x="266" y="1216"/>
                  </a:cubicBezTo>
                  <a:cubicBezTo>
                    <a:pt x="402" y="1352"/>
                    <a:pt x="584" y="1425"/>
                    <a:pt x="770" y="1425"/>
                  </a:cubicBezTo>
                  <a:cubicBezTo>
                    <a:pt x="861" y="1425"/>
                    <a:pt x="953" y="1407"/>
                    <a:pt x="1041" y="1371"/>
                  </a:cubicBezTo>
                  <a:cubicBezTo>
                    <a:pt x="1308" y="1260"/>
                    <a:pt x="1482" y="1000"/>
                    <a:pt x="1482" y="713"/>
                  </a:cubicBezTo>
                  <a:cubicBezTo>
                    <a:pt x="1482" y="318"/>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54"/>
            <p:cNvSpPr/>
            <p:nvPr/>
          </p:nvSpPr>
          <p:spPr>
            <a:xfrm>
              <a:off x="6806576" y="4668770"/>
              <a:ext cx="67532" cy="64891"/>
            </a:xfrm>
            <a:custGeom>
              <a:rect b="b" l="l" r="r" t="t"/>
              <a:pathLst>
                <a:path extrusionOk="0" h="1425" w="1483">
                  <a:moveTo>
                    <a:pt x="769" y="0"/>
                  </a:moveTo>
                  <a:cubicBezTo>
                    <a:pt x="481" y="0"/>
                    <a:pt x="222" y="174"/>
                    <a:pt x="111" y="439"/>
                  </a:cubicBezTo>
                  <a:cubicBezTo>
                    <a:pt x="1" y="705"/>
                    <a:pt x="63" y="1012"/>
                    <a:pt x="266" y="1216"/>
                  </a:cubicBezTo>
                  <a:cubicBezTo>
                    <a:pt x="402" y="1352"/>
                    <a:pt x="585" y="1425"/>
                    <a:pt x="771" y="1425"/>
                  </a:cubicBezTo>
                  <a:cubicBezTo>
                    <a:pt x="862" y="1425"/>
                    <a:pt x="954" y="1407"/>
                    <a:pt x="1042"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54"/>
            <p:cNvSpPr/>
            <p:nvPr/>
          </p:nvSpPr>
          <p:spPr>
            <a:xfrm>
              <a:off x="7254715" y="4668770"/>
              <a:ext cx="67487" cy="64891"/>
            </a:xfrm>
            <a:custGeom>
              <a:rect b="b" l="l" r="r" t="t"/>
              <a:pathLst>
                <a:path extrusionOk="0" h="1425" w="1482">
                  <a:moveTo>
                    <a:pt x="769" y="0"/>
                  </a:moveTo>
                  <a:cubicBezTo>
                    <a:pt x="481" y="0"/>
                    <a:pt x="222" y="174"/>
                    <a:pt x="111" y="439"/>
                  </a:cubicBezTo>
                  <a:cubicBezTo>
                    <a:pt x="1" y="705"/>
                    <a:pt x="61" y="1012"/>
                    <a:pt x="266" y="1216"/>
                  </a:cubicBezTo>
                  <a:cubicBezTo>
                    <a:pt x="402" y="1352"/>
                    <a:pt x="584" y="1425"/>
                    <a:pt x="770" y="1425"/>
                  </a:cubicBezTo>
                  <a:cubicBezTo>
                    <a:pt x="861" y="1425"/>
                    <a:pt x="954" y="1407"/>
                    <a:pt x="1042" y="1371"/>
                  </a:cubicBezTo>
                  <a:cubicBezTo>
                    <a:pt x="1308" y="1260"/>
                    <a:pt x="1482" y="1000"/>
                    <a:pt x="1482" y="713"/>
                  </a:cubicBezTo>
                  <a:cubicBezTo>
                    <a:pt x="1482" y="318"/>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54"/>
            <p:cNvSpPr/>
            <p:nvPr/>
          </p:nvSpPr>
          <p:spPr>
            <a:xfrm>
              <a:off x="7702808" y="4668770"/>
              <a:ext cx="67487" cy="64891"/>
            </a:xfrm>
            <a:custGeom>
              <a:rect b="b" l="l" r="r" t="t"/>
              <a:pathLst>
                <a:path extrusionOk="0" h="1425" w="1482">
                  <a:moveTo>
                    <a:pt x="769" y="0"/>
                  </a:moveTo>
                  <a:cubicBezTo>
                    <a:pt x="480" y="0"/>
                    <a:pt x="221" y="174"/>
                    <a:pt x="111" y="439"/>
                  </a:cubicBezTo>
                  <a:cubicBezTo>
                    <a:pt x="0" y="705"/>
                    <a:pt x="62" y="1012"/>
                    <a:pt x="265" y="1216"/>
                  </a:cubicBezTo>
                  <a:cubicBezTo>
                    <a:pt x="401" y="1352"/>
                    <a:pt x="584" y="1425"/>
                    <a:pt x="770" y="1425"/>
                  </a:cubicBezTo>
                  <a:cubicBezTo>
                    <a:pt x="861" y="1425"/>
                    <a:pt x="954" y="1407"/>
                    <a:pt x="1041" y="1371"/>
                  </a:cubicBezTo>
                  <a:cubicBezTo>
                    <a:pt x="1308" y="1260"/>
                    <a:pt x="1481" y="1000"/>
                    <a:pt x="1481" y="713"/>
                  </a:cubicBezTo>
                  <a:cubicBezTo>
                    <a:pt x="1481" y="318"/>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54"/>
            <p:cNvSpPr/>
            <p:nvPr/>
          </p:nvSpPr>
          <p:spPr>
            <a:xfrm>
              <a:off x="5910390" y="5051926"/>
              <a:ext cx="67487" cy="64936"/>
            </a:xfrm>
            <a:custGeom>
              <a:rect b="b" l="l" r="r" t="t"/>
              <a:pathLst>
                <a:path extrusionOk="0" h="1426" w="1482">
                  <a:moveTo>
                    <a:pt x="769" y="0"/>
                  </a:moveTo>
                  <a:cubicBezTo>
                    <a:pt x="481" y="0"/>
                    <a:pt x="221" y="174"/>
                    <a:pt x="111" y="441"/>
                  </a:cubicBezTo>
                  <a:cubicBezTo>
                    <a:pt x="1" y="707"/>
                    <a:pt x="62" y="1013"/>
                    <a:pt x="266" y="1216"/>
                  </a:cubicBezTo>
                  <a:cubicBezTo>
                    <a:pt x="401" y="1353"/>
                    <a:pt x="584" y="1425"/>
                    <a:pt x="769" y="1425"/>
                  </a:cubicBezTo>
                  <a:cubicBezTo>
                    <a:pt x="861" y="1425"/>
                    <a:pt x="954" y="1408"/>
                    <a:pt x="1042" y="1371"/>
                  </a:cubicBezTo>
                  <a:cubicBezTo>
                    <a:pt x="1308" y="1261"/>
                    <a:pt x="1482" y="1001"/>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54"/>
            <p:cNvSpPr/>
            <p:nvPr/>
          </p:nvSpPr>
          <p:spPr>
            <a:xfrm>
              <a:off x="6358529" y="5051926"/>
              <a:ext cx="67487" cy="64936"/>
            </a:xfrm>
            <a:custGeom>
              <a:rect b="b" l="l" r="r" t="t"/>
              <a:pathLst>
                <a:path extrusionOk="0" h="1426" w="1482">
                  <a:moveTo>
                    <a:pt x="769" y="0"/>
                  </a:moveTo>
                  <a:cubicBezTo>
                    <a:pt x="480" y="0"/>
                    <a:pt x="221" y="174"/>
                    <a:pt x="111" y="441"/>
                  </a:cubicBezTo>
                  <a:cubicBezTo>
                    <a:pt x="1" y="707"/>
                    <a:pt x="61" y="1013"/>
                    <a:pt x="266" y="1216"/>
                  </a:cubicBezTo>
                  <a:cubicBezTo>
                    <a:pt x="401" y="1353"/>
                    <a:pt x="583" y="1425"/>
                    <a:pt x="768" y="1425"/>
                  </a:cubicBezTo>
                  <a:cubicBezTo>
                    <a:pt x="860" y="1425"/>
                    <a:pt x="953" y="1408"/>
                    <a:pt x="1041" y="1371"/>
                  </a:cubicBezTo>
                  <a:cubicBezTo>
                    <a:pt x="1308" y="1261"/>
                    <a:pt x="1482" y="1001"/>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54"/>
            <p:cNvSpPr/>
            <p:nvPr/>
          </p:nvSpPr>
          <p:spPr>
            <a:xfrm>
              <a:off x="6806576" y="5051926"/>
              <a:ext cx="67532" cy="64936"/>
            </a:xfrm>
            <a:custGeom>
              <a:rect b="b" l="l" r="r" t="t"/>
              <a:pathLst>
                <a:path extrusionOk="0" h="1426" w="1483">
                  <a:moveTo>
                    <a:pt x="769" y="0"/>
                  </a:moveTo>
                  <a:cubicBezTo>
                    <a:pt x="481" y="0"/>
                    <a:pt x="222" y="174"/>
                    <a:pt x="111" y="441"/>
                  </a:cubicBezTo>
                  <a:cubicBezTo>
                    <a:pt x="1" y="707"/>
                    <a:pt x="63" y="1013"/>
                    <a:pt x="266" y="1216"/>
                  </a:cubicBezTo>
                  <a:cubicBezTo>
                    <a:pt x="402" y="1353"/>
                    <a:pt x="584" y="1425"/>
                    <a:pt x="769" y="1425"/>
                  </a:cubicBezTo>
                  <a:cubicBezTo>
                    <a:pt x="861" y="1425"/>
                    <a:pt x="954" y="1408"/>
                    <a:pt x="1042" y="1371"/>
                  </a:cubicBezTo>
                  <a:cubicBezTo>
                    <a:pt x="1308" y="1261"/>
                    <a:pt x="1482" y="1001"/>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54"/>
            <p:cNvSpPr/>
            <p:nvPr/>
          </p:nvSpPr>
          <p:spPr>
            <a:xfrm>
              <a:off x="7254715" y="5051926"/>
              <a:ext cx="67487" cy="64936"/>
            </a:xfrm>
            <a:custGeom>
              <a:rect b="b" l="l" r="r" t="t"/>
              <a:pathLst>
                <a:path extrusionOk="0" h="1426" w="1482">
                  <a:moveTo>
                    <a:pt x="769" y="0"/>
                  </a:moveTo>
                  <a:cubicBezTo>
                    <a:pt x="481" y="0"/>
                    <a:pt x="222" y="174"/>
                    <a:pt x="111" y="441"/>
                  </a:cubicBezTo>
                  <a:cubicBezTo>
                    <a:pt x="1" y="707"/>
                    <a:pt x="61" y="1013"/>
                    <a:pt x="266" y="1216"/>
                  </a:cubicBezTo>
                  <a:cubicBezTo>
                    <a:pt x="402" y="1353"/>
                    <a:pt x="583" y="1425"/>
                    <a:pt x="769" y="1425"/>
                  </a:cubicBezTo>
                  <a:cubicBezTo>
                    <a:pt x="861" y="1425"/>
                    <a:pt x="953" y="1408"/>
                    <a:pt x="1042" y="1371"/>
                  </a:cubicBezTo>
                  <a:cubicBezTo>
                    <a:pt x="1308" y="1261"/>
                    <a:pt x="1482" y="1001"/>
                    <a:pt x="1482" y="713"/>
                  </a:cubicBezTo>
                  <a:cubicBezTo>
                    <a:pt x="1482"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54"/>
            <p:cNvSpPr/>
            <p:nvPr/>
          </p:nvSpPr>
          <p:spPr>
            <a:xfrm>
              <a:off x="7702808" y="5051926"/>
              <a:ext cx="67487" cy="64936"/>
            </a:xfrm>
            <a:custGeom>
              <a:rect b="b" l="l" r="r" t="t"/>
              <a:pathLst>
                <a:path extrusionOk="0" h="1426" w="1482">
                  <a:moveTo>
                    <a:pt x="769" y="0"/>
                  </a:moveTo>
                  <a:cubicBezTo>
                    <a:pt x="480" y="0"/>
                    <a:pt x="221" y="174"/>
                    <a:pt x="111" y="441"/>
                  </a:cubicBezTo>
                  <a:cubicBezTo>
                    <a:pt x="0" y="707"/>
                    <a:pt x="62" y="1013"/>
                    <a:pt x="265" y="1216"/>
                  </a:cubicBezTo>
                  <a:cubicBezTo>
                    <a:pt x="401" y="1353"/>
                    <a:pt x="583" y="1425"/>
                    <a:pt x="769" y="1425"/>
                  </a:cubicBezTo>
                  <a:cubicBezTo>
                    <a:pt x="861" y="1425"/>
                    <a:pt x="953" y="1408"/>
                    <a:pt x="1041" y="1371"/>
                  </a:cubicBezTo>
                  <a:cubicBezTo>
                    <a:pt x="1308" y="1261"/>
                    <a:pt x="1481" y="1001"/>
                    <a:pt x="1481" y="713"/>
                  </a:cubicBezTo>
                  <a:cubicBezTo>
                    <a:pt x="1481"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54"/>
            <p:cNvSpPr/>
            <p:nvPr/>
          </p:nvSpPr>
          <p:spPr>
            <a:xfrm>
              <a:off x="5884980" y="3533146"/>
              <a:ext cx="67487" cy="64891"/>
            </a:xfrm>
            <a:custGeom>
              <a:rect b="b" l="l" r="r" t="t"/>
              <a:pathLst>
                <a:path extrusionOk="0" h="1425" w="1482">
                  <a:moveTo>
                    <a:pt x="769" y="0"/>
                  </a:moveTo>
                  <a:cubicBezTo>
                    <a:pt x="481" y="0"/>
                    <a:pt x="221" y="174"/>
                    <a:pt x="111" y="440"/>
                  </a:cubicBezTo>
                  <a:cubicBezTo>
                    <a:pt x="1" y="705"/>
                    <a:pt x="61" y="1013"/>
                    <a:pt x="266" y="1216"/>
                  </a:cubicBezTo>
                  <a:cubicBezTo>
                    <a:pt x="402" y="1352"/>
                    <a:pt x="584" y="1425"/>
                    <a:pt x="770" y="1425"/>
                  </a:cubicBezTo>
                  <a:cubicBezTo>
                    <a:pt x="861" y="1425"/>
                    <a:pt x="953" y="1407"/>
                    <a:pt x="1042" y="1371"/>
                  </a:cubicBezTo>
                  <a:cubicBezTo>
                    <a:pt x="1308" y="1260"/>
                    <a:pt x="1482" y="1001"/>
                    <a:pt x="1482" y="713"/>
                  </a:cubicBezTo>
                  <a:cubicBezTo>
                    <a:pt x="1482" y="318"/>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54"/>
            <p:cNvSpPr/>
            <p:nvPr/>
          </p:nvSpPr>
          <p:spPr>
            <a:xfrm>
              <a:off x="6333073" y="3533146"/>
              <a:ext cx="67487" cy="64891"/>
            </a:xfrm>
            <a:custGeom>
              <a:rect b="b" l="l" r="r" t="t"/>
              <a:pathLst>
                <a:path extrusionOk="0" h="1425" w="1482">
                  <a:moveTo>
                    <a:pt x="769" y="0"/>
                  </a:moveTo>
                  <a:cubicBezTo>
                    <a:pt x="480" y="0"/>
                    <a:pt x="221" y="174"/>
                    <a:pt x="110" y="439"/>
                  </a:cubicBezTo>
                  <a:cubicBezTo>
                    <a:pt x="0" y="705"/>
                    <a:pt x="60" y="1012"/>
                    <a:pt x="265" y="1216"/>
                  </a:cubicBezTo>
                  <a:cubicBezTo>
                    <a:pt x="401" y="1352"/>
                    <a:pt x="583" y="1425"/>
                    <a:pt x="769" y="1425"/>
                  </a:cubicBezTo>
                  <a:cubicBezTo>
                    <a:pt x="861" y="1425"/>
                    <a:pt x="953" y="1407"/>
                    <a:pt x="1041" y="1371"/>
                  </a:cubicBezTo>
                  <a:cubicBezTo>
                    <a:pt x="1307" y="1260"/>
                    <a:pt x="1481" y="1001"/>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54"/>
            <p:cNvSpPr/>
            <p:nvPr/>
          </p:nvSpPr>
          <p:spPr>
            <a:xfrm>
              <a:off x="6781166" y="3533146"/>
              <a:ext cx="67532" cy="64891"/>
            </a:xfrm>
            <a:custGeom>
              <a:rect b="b" l="l" r="r" t="t"/>
              <a:pathLst>
                <a:path extrusionOk="0" h="1425" w="1483">
                  <a:moveTo>
                    <a:pt x="769" y="0"/>
                  </a:moveTo>
                  <a:cubicBezTo>
                    <a:pt x="481" y="0"/>
                    <a:pt x="220" y="174"/>
                    <a:pt x="110" y="440"/>
                  </a:cubicBezTo>
                  <a:cubicBezTo>
                    <a:pt x="1" y="705"/>
                    <a:pt x="61" y="1013"/>
                    <a:pt x="264" y="1216"/>
                  </a:cubicBezTo>
                  <a:cubicBezTo>
                    <a:pt x="402" y="1352"/>
                    <a:pt x="584" y="1425"/>
                    <a:pt x="770" y="1425"/>
                  </a:cubicBezTo>
                  <a:cubicBezTo>
                    <a:pt x="861" y="1425"/>
                    <a:pt x="954" y="1407"/>
                    <a:pt x="1042" y="1371"/>
                  </a:cubicBezTo>
                  <a:cubicBezTo>
                    <a:pt x="1308" y="1260"/>
                    <a:pt x="1482" y="1001"/>
                    <a:pt x="1482" y="713"/>
                  </a:cubicBezTo>
                  <a:cubicBezTo>
                    <a:pt x="1482" y="318"/>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54"/>
            <p:cNvSpPr/>
            <p:nvPr/>
          </p:nvSpPr>
          <p:spPr>
            <a:xfrm>
              <a:off x="7229259" y="3533146"/>
              <a:ext cx="67487" cy="64891"/>
            </a:xfrm>
            <a:custGeom>
              <a:rect b="b" l="l" r="r" t="t"/>
              <a:pathLst>
                <a:path extrusionOk="0" h="1425" w="1482">
                  <a:moveTo>
                    <a:pt x="769" y="0"/>
                  </a:moveTo>
                  <a:cubicBezTo>
                    <a:pt x="480" y="0"/>
                    <a:pt x="221" y="174"/>
                    <a:pt x="111" y="439"/>
                  </a:cubicBezTo>
                  <a:cubicBezTo>
                    <a:pt x="0" y="705"/>
                    <a:pt x="61" y="1012"/>
                    <a:pt x="265" y="1216"/>
                  </a:cubicBezTo>
                  <a:cubicBezTo>
                    <a:pt x="401" y="1352"/>
                    <a:pt x="584" y="1425"/>
                    <a:pt x="769" y="1425"/>
                  </a:cubicBezTo>
                  <a:cubicBezTo>
                    <a:pt x="861" y="1425"/>
                    <a:pt x="953" y="1407"/>
                    <a:pt x="1041" y="1371"/>
                  </a:cubicBezTo>
                  <a:cubicBezTo>
                    <a:pt x="1308" y="1260"/>
                    <a:pt x="1482" y="1001"/>
                    <a:pt x="1482" y="713"/>
                  </a:cubicBezTo>
                  <a:cubicBezTo>
                    <a:pt x="1482" y="318"/>
                    <a:pt x="1164"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54"/>
            <p:cNvSpPr/>
            <p:nvPr/>
          </p:nvSpPr>
          <p:spPr>
            <a:xfrm>
              <a:off x="7679948" y="3533146"/>
              <a:ext cx="67487" cy="64936"/>
            </a:xfrm>
            <a:custGeom>
              <a:rect b="b" l="l" r="r" t="t"/>
              <a:pathLst>
                <a:path extrusionOk="0" h="1426" w="1482">
                  <a:moveTo>
                    <a:pt x="712" y="0"/>
                  </a:moveTo>
                  <a:cubicBezTo>
                    <a:pt x="620" y="0"/>
                    <a:pt x="527" y="18"/>
                    <a:pt x="439" y="55"/>
                  </a:cubicBezTo>
                  <a:cubicBezTo>
                    <a:pt x="174" y="165"/>
                    <a:pt x="0" y="424"/>
                    <a:pt x="0" y="713"/>
                  </a:cubicBezTo>
                  <a:cubicBezTo>
                    <a:pt x="0" y="1106"/>
                    <a:pt x="318" y="1425"/>
                    <a:pt x="713" y="1425"/>
                  </a:cubicBezTo>
                  <a:cubicBezTo>
                    <a:pt x="1000" y="1425"/>
                    <a:pt x="1261" y="1252"/>
                    <a:pt x="1371" y="985"/>
                  </a:cubicBezTo>
                  <a:cubicBezTo>
                    <a:pt x="1481" y="719"/>
                    <a:pt x="1420" y="412"/>
                    <a:pt x="1216" y="209"/>
                  </a:cubicBezTo>
                  <a:cubicBezTo>
                    <a:pt x="1080" y="72"/>
                    <a:pt x="898" y="0"/>
                    <a:pt x="712"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54"/>
            <p:cNvSpPr/>
            <p:nvPr/>
          </p:nvSpPr>
          <p:spPr>
            <a:xfrm>
              <a:off x="5884980" y="3916302"/>
              <a:ext cx="67487" cy="64936"/>
            </a:xfrm>
            <a:custGeom>
              <a:rect b="b" l="l" r="r" t="t"/>
              <a:pathLst>
                <a:path extrusionOk="0" h="1426" w="1482">
                  <a:moveTo>
                    <a:pt x="769" y="0"/>
                  </a:moveTo>
                  <a:cubicBezTo>
                    <a:pt x="481" y="0"/>
                    <a:pt x="221" y="174"/>
                    <a:pt x="111" y="441"/>
                  </a:cubicBezTo>
                  <a:cubicBezTo>
                    <a:pt x="1" y="707"/>
                    <a:pt x="61" y="1013"/>
                    <a:pt x="266" y="1216"/>
                  </a:cubicBezTo>
                  <a:cubicBezTo>
                    <a:pt x="401" y="1353"/>
                    <a:pt x="583" y="1426"/>
                    <a:pt x="768" y="1426"/>
                  </a:cubicBezTo>
                  <a:cubicBezTo>
                    <a:pt x="860" y="1426"/>
                    <a:pt x="953" y="1408"/>
                    <a:pt x="1042" y="1371"/>
                  </a:cubicBezTo>
                  <a:cubicBezTo>
                    <a:pt x="1308" y="1261"/>
                    <a:pt x="1482" y="1002"/>
                    <a:pt x="1482" y="713"/>
                  </a:cubicBezTo>
                  <a:cubicBezTo>
                    <a:pt x="1482"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54"/>
            <p:cNvSpPr/>
            <p:nvPr/>
          </p:nvSpPr>
          <p:spPr>
            <a:xfrm>
              <a:off x="6333073" y="3916302"/>
              <a:ext cx="67487" cy="64936"/>
            </a:xfrm>
            <a:custGeom>
              <a:rect b="b" l="l" r="r" t="t"/>
              <a:pathLst>
                <a:path extrusionOk="0" h="1426" w="1482">
                  <a:moveTo>
                    <a:pt x="769" y="0"/>
                  </a:moveTo>
                  <a:cubicBezTo>
                    <a:pt x="480" y="0"/>
                    <a:pt x="221" y="174"/>
                    <a:pt x="110" y="441"/>
                  </a:cubicBezTo>
                  <a:cubicBezTo>
                    <a:pt x="0" y="707"/>
                    <a:pt x="60" y="1013"/>
                    <a:pt x="265" y="1216"/>
                  </a:cubicBezTo>
                  <a:cubicBezTo>
                    <a:pt x="401" y="1353"/>
                    <a:pt x="583" y="1426"/>
                    <a:pt x="768" y="1426"/>
                  </a:cubicBezTo>
                  <a:cubicBezTo>
                    <a:pt x="860" y="1426"/>
                    <a:pt x="953" y="1408"/>
                    <a:pt x="1041" y="1371"/>
                  </a:cubicBezTo>
                  <a:cubicBezTo>
                    <a:pt x="1307" y="1262"/>
                    <a:pt x="1481" y="1002"/>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54"/>
            <p:cNvSpPr/>
            <p:nvPr/>
          </p:nvSpPr>
          <p:spPr>
            <a:xfrm>
              <a:off x="6781166" y="3916302"/>
              <a:ext cx="67532" cy="64936"/>
            </a:xfrm>
            <a:custGeom>
              <a:rect b="b" l="l" r="r" t="t"/>
              <a:pathLst>
                <a:path extrusionOk="0" h="1426" w="1483">
                  <a:moveTo>
                    <a:pt x="769" y="0"/>
                  </a:moveTo>
                  <a:cubicBezTo>
                    <a:pt x="481" y="0"/>
                    <a:pt x="220" y="174"/>
                    <a:pt x="110" y="441"/>
                  </a:cubicBezTo>
                  <a:cubicBezTo>
                    <a:pt x="1" y="707"/>
                    <a:pt x="61" y="1013"/>
                    <a:pt x="264" y="1216"/>
                  </a:cubicBezTo>
                  <a:cubicBezTo>
                    <a:pt x="401" y="1353"/>
                    <a:pt x="583" y="1426"/>
                    <a:pt x="769" y="1426"/>
                  </a:cubicBezTo>
                  <a:cubicBezTo>
                    <a:pt x="861" y="1426"/>
                    <a:pt x="953" y="1408"/>
                    <a:pt x="1042" y="1371"/>
                  </a:cubicBezTo>
                  <a:cubicBezTo>
                    <a:pt x="1308" y="1261"/>
                    <a:pt x="1482" y="1002"/>
                    <a:pt x="1482" y="713"/>
                  </a:cubicBezTo>
                  <a:cubicBezTo>
                    <a:pt x="1482" y="320"/>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54"/>
            <p:cNvSpPr/>
            <p:nvPr/>
          </p:nvSpPr>
          <p:spPr>
            <a:xfrm>
              <a:off x="7229259" y="3916302"/>
              <a:ext cx="67487" cy="64936"/>
            </a:xfrm>
            <a:custGeom>
              <a:rect b="b" l="l" r="r" t="t"/>
              <a:pathLst>
                <a:path extrusionOk="0" h="1426" w="1482">
                  <a:moveTo>
                    <a:pt x="769" y="0"/>
                  </a:moveTo>
                  <a:cubicBezTo>
                    <a:pt x="480" y="0"/>
                    <a:pt x="221" y="174"/>
                    <a:pt x="111" y="441"/>
                  </a:cubicBezTo>
                  <a:cubicBezTo>
                    <a:pt x="0" y="707"/>
                    <a:pt x="61" y="1013"/>
                    <a:pt x="265" y="1216"/>
                  </a:cubicBezTo>
                  <a:cubicBezTo>
                    <a:pt x="401" y="1353"/>
                    <a:pt x="583" y="1426"/>
                    <a:pt x="768" y="1426"/>
                  </a:cubicBezTo>
                  <a:cubicBezTo>
                    <a:pt x="860" y="1426"/>
                    <a:pt x="953" y="1408"/>
                    <a:pt x="1041" y="1371"/>
                  </a:cubicBezTo>
                  <a:cubicBezTo>
                    <a:pt x="1308" y="1262"/>
                    <a:pt x="1482" y="1002"/>
                    <a:pt x="1482" y="713"/>
                  </a:cubicBezTo>
                  <a:cubicBezTo>
                    <a:pt x="1482" y="320"/>
                    <a:pt x="1164"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54"/>
            <p:cNvSpPr/>
            <p:nvPr/>
          </p:nvSpPr>
          <p:spPr>
            <a:xfrm>
              <a:off x="7677398" y="3916302"/>
              <a:ext cx="67487" cy="64936"/>
            </a:xfrm>
            <a:custGeom>
              <a:rect b="b" l="l" r="r" t="t"/>
              <a:pathLst>
                <a:path extrusionOk="0" h="1426" w="1482">
                  <a:moveTo>
                    <a:pt x="769" y="0"/>
                  </a:moveTo>
                  <a:cubicBezTo>
                    <a:pt x="480" y="0"/>
                    <a:pt x="220" y="174"/>
                    <a:pt x="109" y="441"/>
                  </a:cubicBezTo>
                  <a:cubicBezTo>
                    <a:pt x="0" y="707"/>
                    <a:pt x="61" y="1013"/>
                    <a:pt x="264" y="1216"/>
                  </a:cubicBezTo>
                  <a:cubicBezTo>
                    <a:pt x="401" y="1353"/>
                    <a:pt x="583" y="1426"/>
                    <a:pt x="768" y="1426"/>
                  </a:cubicBezTo>
                  <a:cubicBezTo>
                    <a:pt x="860" y="1426"/>
                    <a:pt x="953" y="1408"/>
                    <a:pt x="1041" y="1371"/>
                  </a:cubicBezTo>
                  <a:cubicBezTo>
                    <a:pt x="1308" y="1261"/>
                    <a:pt x="1481" y="1002"/>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54"/>
            <p:cNvSpPr/>
            <p:nvPr/>
          </p:nvSpPr>
          <p:spPr>
            <a:xfrm>
              <a:off x="5884980" y="4299549"/>
              <a:ext cx="67487" cy="64936"/>
            </a:xfrm>
            <a:custGeom>
              <a:rect b="b" l="l" r="r" t="t"/>
              <a:pathLst>
                <a:path extrusionOk="0" h="1426" w="1482">
                  <a:moveTo>
                    <a:pt x="769" y="0"/>
                  </a:moveTo>
                  <a:cubicBezTo>
                    <a:pt x="481" y="0"/>
                    <a:pt x="220" y="174"/>
                    <a:pt x="111" y="440"/>
                  </a:cubicBezTo>
                  <a:cubicBezTo>
                    <a:pt x="1" y="707"/>
                    <a:pt x="61" y="1013"/>
                    <a:pt x="266" y="1216"/>
                  </a:cubicBezTo>
                  <a:cubicBezTo>
                    <a:pt x="401" y="1353"/>
                    <a:pt x="583" y="1425"/>
                    <a:pt x="768" y="1425"/>
                  </a:cubicBezTo>
                  <a:cubicBezTo>
                    <a:pt x="860" y="1425"/>
                    <a:pt x="953" y="1407"/>
                    <a:pt x="1042" y="1371"/>
                  </a:cubicBezTo>
                  <a:cubicBezTo>
                    <a:pt x="1308" y="1260"/>
                    <a:pt x="1482" y="1001"/>
                    <a:pt x="1482" y="713"/>
                  </a:cubicBezTo>
                  <a:cubicBezTo>
                    <a:pt x="1482" y="318"/>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54"/>
            <p:cNvSpPr/>
            <p:nvPr/>
          </p:nvSpPr>
          <p:spPr>
            <a:xfrm>
              <a:off x="6333073" y="4299549"/>
              <a:ext cx="67487" cy="64936"/>
            </a:xfrm>
            <a:custGeom>
              <a:rect b="b" l="l" r="r" t="t"/>
              <a:pathLst>
                <a:path extrusionOk="0" h="1426" w="1482">
                  <a:moveTo>
                    <a:pt x="769" y="0"/>
                  </a:moveTo>
                  <a:cubicBezTo>
                    <a:pt x="480" y="0"/>
                    <a:pt x="221" y="174"/>
                    <a:pt x="110" y="440"/>
                  </a:cubicBezTo>
                  <a:cubicBezTo>
                    <a:pt x="0" y="705"/>
                    <a:pt x="60" y="1013"/>
                    <a:pt x="265" y="1216"/>
                  </a:cubicBezTo>
                  <a:cubicBezTo>
                    <a:pt x="401" y="1353"/>
                    <a:pt x="583" y="1425"/>
                    <a:pt x="768" y="1425"/>
                  </a:cubicBezTo>
                  <a:cubicBezTo>
                    <a:pt x="860" y="1425"/>
                    <a:pt x="953" y="1407"/>
                    <a:pt x="1041" y="1371"/>
                  </a:cubicBezTo>
                  <a:cubicBezTo>
                    <a:pt x="1307" y="1260"/>
                    <a:pt x="1481" y="1001"/>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54"/>
            <p:cNvSpPr/>
            <p:nvPr/>
          </p:nvSpPr>
          <p:spPr>
            <a:xfrm>
              <a:off x="6781166" y="4299549"/>
              <a:ext cx="67532" cy="64936"/>
            </a:xfrm>
            <a:custGeom>
              <a:rect b="b" l="l" r="r" t="t"/>
              <a:pathLst>
                <a:path extrusionOk="0" h="1426" w="1483">
                  <a:moveTo>
                    <a:pt x="769" y="0"/>
                  </a:moveTo>
                  <a:cubicBezTo>
                    <a:pt x="481" y="0"/>
                    <a:pt x="220" y="174"/>
                    <a:pt x="110" y="440"/>
                  </a:cubicBezTo>
                  <a:cubicBezTo>
                    <a:pt x="1" y="707"/>
                    <a:pt x="61" y="1013"/>
                    <a:pt x="264" y="1216"/>
                  </a:cubicBezTo>
                  <a:cubicBezTo>
                    <a:pt x="401" y="1353"/>
                    <a:pt x="583" y="1425"/>
                    <a:pt x="769" y="1425"/>
                  </a:cubicBezTo>
                  <a:cubicBezTo>
                    <a:pt x="861" y="1425"/>
                    <a:pt x="953" y="1407"/>
                    <a:pt x="1042" y="1371"/>
                  </a:cubicBezTo>
                  <a:cubicBezTo>
                    <a:pt x="1308" y="1260"/>
                    <a:pt x="1482" y="1001"/>
                    <a:pt x="1482" y="713"/>
                  </a:cubicBezTo>
                  <a:cubicBezTo>
                    <a:pt x="1482" y="318"/>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54"/>
            <p:cNvSpPr/>
            <p:nvPr/>
          </p:nvSpPr>
          <p:spPr>
            <a:xfrm>
              <a:off x="7229259" y="4299549"/>
              <a:ext cx="67487" cy="64936"/>
            </a:xfrm>
            <a:custGeom>
              <a:rect b="b" l="l" r="r" t="t"/>
              <a:pathLst>
                <a:path extrusionOk="0" h="1426" w="1482">
                  <a:moveTo>
                    <a:pt x="769" y="0"/>
                  </a:moveTo>
                  <a:cubicBezTo>
                    <a:pt x="480" y="0"/>
                    <a:pt x="221" y="174"/>
                    <a:pt x="111" y="440"/>
                  </a:cubicBezTo>
                  <a:cubicBezTo>
                    <a:pt x="0" y="705"/>
                    <a:pt x="61" y="1013"/>
                    <a:pt x="265" y="1216"/>
                  </a:cubicBezTo>
                  <a:cubicBezTo>
                    <a:pt x="401" y="1353"/>
                    <a:pt x="584" y="1425"/>
                    <a:pt x="769" y="1425"/>
                  </a:cubicBezTo>
                  <a:cubicBezTo>
                    <a:pt x="861" y="1425"/>
                    <a:pt x="953" y="1407"/>
                    <a:pt x="1041" y="1371"/>
                  </a:cubicBezTo>
                  <a:cubicBezTo>
                    <a:pt x="1308" y="1260"/>
                    <a:pt x="1482" y="1001"/>
                    <a:pt x="1482" y="713"/>
                  </a:cubicBezTo>
                  <a:cubicBezTo>
                    <a:pt x="1482"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54"/>
            <p:cNvSpPr/>
            <p:nvPr/>
          </p:nvSpPr>
          <p:spPr>
            <a:xfrm>
              <a:off x="7677398" y="4299549"/>
              <a:ext cx="67487" cy="64936"/>
            </a:xfrm>
            <a:custGeom>
              <a:rect b="b" l="l" r="r" t="t"/>
              <a:pathLst>
                <a:path extrusionOk="0" h="1426" w="1482">
                  <a:moveTo>
                    <a:pt x="769" y="0"/>
                  </a:moveTo>
                  <a:cubicBezTo>
                    <a:pt x="480" y="0"/>
                    <a:pt x="220" y="174"/>
                    <a:pt x="109" y="440"/>
                  </a:cubicBezTo>
                  <a:cubicBezTo>
                    <a:pt x="0" y="707"/>
                    <a:pt x="61" y="1013"/>
                    <a:pt x="264" y="1216"/>
                  </a:cubicBezTo>
                  <a:cubicBezTo>
                    <a:pt x="401" y="1353"/>
                    <a:pt x="583" y="1425"/>
                    <a:pt x="768" y="1425"/>
                  </a:cubicBezTo>
                  <a:cubicBezTo>
                    <a:pt x="860" y="1425"/>
                    <a:pt x="953" y="1407"/>
                    <a:pt x="1041" y="1371"/>
                  </a:cubicBezTo>
                  <a:cubicBezTo>
                    <a:pt x="1308" y="1260"/>
                    <a:pt x="1481" y="1001"/>
                    <a:pt x="1481" y="713"/>
                  </a:cubicBezTo>
                  <a:cubicBezTo>
                    <a:pt x="1481" y="318"/>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54"/>
            <p:cNvSpPr/>
            <p:nvPr/>
          </p:nvSpPr>
          <p:spPr>
            <a:xfrm>
              <a:off x="5885071" y="4682522"/>
              <a:ext cx="69809" cy="64982"/>
            </a:xfrm>
            <a:custGeom>
              <a:rect b="b" l="l" r="r" t="t"/>
              <a:pathLst>
                <a:path extrusionOk="0" h="1427" w="1533">
                  <a:moveTo>
                    <a:pt x="769" y="1"/>
                  </a:moveTo>
                  <a:cubicBezTo>
                    <a:pt x="731" y="1"/>
                    <a:pt x="692" y="4"/>
                    <a:pt x="654" y="10"/>
                  </a:cubicBezTo>
                  <a:cubicBezTo>
                    <a:pt x="265" y="72"/>
                    <a:pt x="0" y="439"/>
                    <a:pt x="63" y="827"/>
                  </a:cubicBezTo>
                  <a:cubicBezTo>
                    <a:pt x="120" y="1178"/>
                    <a:pt x="423" y="1427"/>
                    <a:pt x="767" y="1427"/>
                  </a:cubicBezTo>
                  <a:cubicBezTo>
                    <a:pt x="805" y="1427"/>
                    <a:pt x="842" y="1424"/>
                    <a:pt x="881" y="1418"/>
                  </a:cubicBezTo>
                  <a:cubicBezTo>
                    <a:pt x="1269" y="1354"/>
                    <a:pt x="1533" y="989"/>
                    <a:pt x="1471" y="601"/>
                  </a:cubicBezTo>
                  <a:cubicBezTo>
                    <a:pt x="1414" y="251"/>
                    <a:pt x="1112" y="1"/>
                    <a:pt x="769"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54"/>
            <p:cNvSpPr/>
            <p:nvPr/>
          </p:nvSpPr>
          <p:spPr>
            <a:xfrm>
              <a:off x="6335350" y="4683160"/>
              <a:ext cx="65346" cy="64936"/>
            </a:xfrm>
            <a:custGeom>
              <a:rect b="b" l="l" r="r" t="t"/>
              <a:pathLst>
                <a:path extrusionOk="0" h="1426" w="1435">
                  <a:moveTo>
                    <a:pt x="715" y="1"/>
                  </a:moveTo>
                  <a:cubicBezTo>
                    <a:pt x="713" y="1"/>
                    <a:pt x="712" y="1"/>
                    <a:pt x="710" y="1"/>
                  </a:cubicBezTo>
                  <a:cubicBezTo>
                    <a:pt x="317" y="5"/>
                    <a:pt x="0" y="327"/>
                    <a:pt x="5" y="721"/>
                  </a:cubicBezTo>
                  <a:cubicBezTo>
                    <a:pt x="9" y="1111"/>
                    <a:pt x="327" y="1426"/>
                    <a:pt x="716" y="1426"/>
                  </a:cubicBezTo>
                  <a:cubicBezTo>
                    <a:pt x="719" y="1426"/>
                    <a:pt x="722" y="1426"/>
                    <a:pt x="724" y="1426"/>
                  </a:cubicBezTo>
                  <a:cubicBezTo>
                    <a:pt x="1118" y="1423"/>
                    <a:pt x="1434" y="1100"/>
                    <a:pt x="1430" y="707"/>
                  </a:cubicBezTo>
                  <a:cubicBezTo>
                    <a:pt x="1425" y="315"/>
                    <a:pt x="1107" y="1"/>
                    <a:pt x="715"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54"/>
            <p:cNvSpPr/>
            <p:nvPr/>
          </p:nvSpPr>
          <p:spPr>
            <a:xfrm>
              <a:off x="6783716" y="4682704"/>
              <a:ext cx="64982" cy="64936"/>
            </a:xfrm>
            <a:custGeom>
              <a:rect b="b" l="l" r="r" t="t"/>
              <a:pathLst>
                <a:path extrusionOk="0" h="1426" w="1427">
                  <a:moveTo>
                    <a:pt x="713" y="0"/>
                  </a:moveTo>
                  <a:cubicBezTo>
                    <a:pt x="319" y="0"/>
                    <a:pt x="1" y="320"/>
                    <a:pt x="1" y="713"/>
                  </a:cubicBezTo>
                  <a:cubicBezTo>
                    <a:pt x="1" y="1107"/>
                    <a:pt x="319" y="1425"/>
                    <a:pt x="713" y="1425"/>
                  </a:cubicBezTo>
                  <a:cubicBezTo>
                    <a:pt x="1107" y="1425"/>
                    <a:pt x="1426" y="1107"/>
                    <a:pt x="1426" y="713"/>
                  </a:cubicBezTo>
                  <a:cubicBezTo>
                    <a:pt x="1426" y="320"/>
                    <a:pt x="1107" y="0"/>
                    <a:pt x="71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54"/>
            <p:cNvSpPr/>
            <p:nvPr/>
          </p:nvSpPr>
          <p:spPr>
            <a:xfrm>
              <a:off x="7231810" y="4682704"/>
              <a:ext cx="64936" cy="64936"/>
            </a:xfrm>
            <a:custGeom>
              <a:rect b="b" l="l" r="r" t="t"/>
              <a:pathLst>
                <a:path extrusionOk="0" h="1426" w="1426">
                  <a:moveTo>
                    <a:pt x="713" y="0"/>
                  </a:moveTo>
                  <a:cubicBezTo>
                    <a:pt x="320" y="0"/>
                    <a:pt x="0" y="320"/>
                    <a:pt x="0" y="713"/>
                  </a:cubicBezTo>
                  <a:cubicBezTo>
                    <a:pt x="0" y="1107"/>
                    <a:pt x="320" y="1425"/>
                    <a:pt x="713" y="1425"/>
                  </a:cubicBezTo>
                  <a:cubicBezTo>
                    <a:pt x="1108" y="1425"/>
                    <a:pt x="1426" y="1107"/>
                    <a:pt x="1426" y="713"/>
                  </a:cubicBezTo>
                  <a:cubicBezTo>
                    <a:pt x="1426" y="320"/>
                    <a:pt x="1108" y="0"/>
                    <a:pt x="71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54"/>
            <p:cNvSpPr/>
            <p:nvPr/>
          </p:nvSpPr>
          <p:spPr>
            <a:xfrm>
              <a:off x="7679948" y="4682704"/>
              <a:ext cx="64936" cy="64936"/>
            </a:xfrm>
            <a:custGeom>
              <a:rect b="b" l="l" r="r" t="t"/>
              <a:pathLst>
                <a:path extrusionOk="0" h="1426" w="1426">
                  <a:moveTo>
                    <a:pt x="713" y="0"/>
                  </a:moveTo>
                  <a:cubicBezTo>
                    <a:pt x="318" y="0"/>
                    <a:pt x="0" y="320"/>
                    <a:pt x="0" y="713"/>
                  </a:cubicBezTo>
                  <a:cubicBezTo>
                    <a:pt x="0" y="1107"/>
                    <a:pt x="318" y="1425"/>
                    <a:pt x="713" y="1425"/>
                  </a:cubicBezTo>
                  <a:cubicBezTo>
                    <a:pt x="1106" y="1425"/>
                    <a:pt x="1425" y="1107"/>
                    <a:pt x="1425" y="713"/>
                  </a:cubicBezTo>
                  <a:cubicBezTo>
                    <a:pt x="1425" y="320"/>
                    <a:pt x="1106" y="0"/>
                    <a:pt x="71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54"/>
            <p:cNvSpPr/>
            <p:nvPr/>
          </p:nvSpPr>
          <p:spPr>
            <a:xfrm>
              <a:off x="5885117" y="5065724"/>
              <a:ext cx="69763" cy="64982"/>
            </a:xfrm>
            <a:custGeom>
              <a:rect b="b" l="l" r="r" t="t"/>
              <a:pathLst>
                <a:path extrusionOk="0" h="1427" w="1532">
                  <a:moveTo>
                    <a:pt x="766" y="0"/>
                  </a:moveTo>
                  <a:cubicBezTo>
                    <a:pt x="729" y="0"/>
                    <a:pt x="691" y="3"/>
                    <a:pt x="653" y="9"/>
                  </a:cubicBezTo>
                  <a:cubicBezTo>
                    <a:pt x="264" y="73"/>
                    <a:pt x="1" y="438"/>
                    <a:pt x="62" y="827"/>
                  </a:cubicBezTo>
                  <a:cubicBezTo>
                    <a:pt x="119" y="1177"/>
                    <a:pt x="421" y="1426"/>
                    <a:pt x="764" y="1426"/>
                  </a:cubicBezTo>
                  <a:cubicBezTo>
                    <a:pt x="802" y="1426"/>
                    <a:pt x="841" y="1423"/>
                    <a:pt x="880" y="1417"/>
                  </a:cubicBezTo>
                  <a:cubicBezTo>
                    <a:pt x="1268" y="1354"/>
                    <a:pt x="1532" y="988"/>
                    <a:pt x="1470" y="600"/>
                  </a:cubicBezTo>
                  <a:cubicBezTo>
                    <a:pt x="1413" y="249"/>
                    <a:pt x="1110" y="0"/>
                    <a:pt x="766"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54"/>
            <p:cNvSpPr/>
            <p:nvPr/>
          </p:nvSpPr>
          <p:spPr>
            <a:xfrm>
              <a:off x="6335350" y="5066407"/>
              <a:ext cx="65255" cy="64936"/>
            </a:xfrm>
            <a:custGeom>
              <a:rect b="b" l="l" r="r" t="t"/>
              <a:pathLst>
                <a:path extrusionOk="0" h="1426" w="1433">
                  <a:moveTo>
                    <a:pt x="718" y="0"/>
                  </a:moveTo>
                  <a:cubicBezTo>
                    <a:pt x="715" y="0"/>
                    <a:pt x="712" y="0"/>
                    <a:pt x="710" y="0"/>
                  </a:cubicBezTo>
                  <a:cubicBezTo>
                    <a:pt x="317" y="3"/>
                    <a:pt x="0" y="326"/>
                    <a:pt x="5" y="720"/>
                  </a:cubicBezTo>
                  <a:cubicBezTo>
                    <a:pt x="7" y="1112"/>
                    <a:pt x="327" y="1426"/>
                    <a:pt x="719" y="1426"/>
                  </a:cubicBezTo>
                  <a:cubicBezTo>
                    <a:pt x="721" y="1426"/>
                    <a:pt x="723" y="1426"/>
                    <a:pt x="724" y="1425"/>
                  </a:cubicBezTo>
                  <a:cubicBezTo>
                    <a:pt x="1118" y="1421"/>
                    <a:pt x="1433" y="1099"/>
                    <a:pt x="1430" y="706"/>
                  </a:cubicBezTo>
                  <a:cubicBezTo>
                    <a:pt x="1425" y="315"/>
                    <a:pt x="1107" y="0"/>
                    <a:pt x="718"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54"/>
            <p:cNvSpPr/>
            <p:nvPr/>
          </p:nvSpPr>
          <p:spPr>
            <a:xfrm>
              <a:off x="6783716" y="5065906"/>
              <a:ext cx="64982" cy="64982"/>
            </a:xfrm>
            <a:custGeom>
              <a:rect b="b" l="l" r="r" t="t"/>
              <a:pathLst>
                <a:path extrusionOk="0" h="1427" w="1427">
                  <a:moveTo>
                    <a:pt x="713" y="1"/>
                  </a:moveTo>
                  <a:cubicBezTo>
                    <a:pt x="319" y="1"/>
                    <a:pt x="1" y="320"/>
                    <a:pt x="1" y="714"/>
                  </a:cubicBezTo>
                  <a:cubicBezTo>
                    <a:pt x="1" y="1107"/>
                    <a:pt x="319" y="1426"/>
                    <a:pt x="713" y="1426"/>
                  </a:cubicBezTo>
                  <a:cubicBezTo>
                    <a:pt x="1107" y="1426"/>
                    <a:pt x="1426" y="1107"/>
                    <a:pt x="1426" y="714"/>
                  </a:cubicBezTo>
                  <a:cubicBezTo>
                    <a:pt x="1426" y="320"/>
                    <a:pt x="1107" y="1"/>
                    <a:pt x="71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54"/>
            <p:cNvSpPr/>
            <p:nvPr/>
          </p:nvSpPr>
          <p:spPr>
            <a:xfrm>
              <a:off x="7231810" y="5065906"/>
              <a:ext cx="64936" cy="64982"/>
            </a:xfrm>
            <a:custGeom>
              <a:rect b="b" l="l" r="r" t="t"/>
              <a:pathLst>
                <a:path extrusionOk="0" h="1427" w="1426">
                  <a:moveTo>
                    <a:pt x="713" y="1"/>
                  </a:moveTo>
                  <a:cubicBezTo>
                    <a:pt x="320" y="1"/>
                    <a:pt x="0" y="320"/>
                    <a:pt x="0" y="714"/>
                  </a:cubicBezTo>
                  <a:cubicBezTo>
                    <a:pt x="0" y="1107"/>
                    <a:pt x="320" y="1426"/>
                    <a:pt x="713" y="1426"/>
                  </a:cubicBezTo>
                  <a:cubicBezTo>
                    <a:pt x="1108" y="1426"/>
                    <a:pt x="1426" y="1107"/>
                    <a:pt x="1426" y="714"/>
                  </a:cubicBezTo>
                  <a:cubicBezTo>
                    <a:pt x="1426" y="320"/>
                    <a:pt x="1108" y="1"/>
                    <a:pt x="71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54"/>
            <p:cNvSpPr/>
            <p:nvPr/>
          </p:nvSpPr>
          <p:spPr>
            <a:xfrm>
              <a:off x="7679948" y="5065906"/>
              <a:ext cx="64936" cy="64982"/>
            </a:xfrm>
            <a:custGeom>
              <a:rect b="b" l="l" r="r" t="t"/>
              <a:pathLst>
                <a:path extrusionOk="0" h="1427" w="1426">
                  <a:moveTo>
                    <a:pt x="713" y="1"/>
                  </a:moveTo>
                  <a:cubicBezTo>
                    <a:pt x="318" y="1"/>
                    <a:pt x="0" y="320"/>
                    <a:pt x="0" y="714"/>
                  </a:cubicBezTo>
                  <a:cubicBezTo>
                    <a:pt x="0" y="1107"/>
                    <a:pt x="318" y="1426"/>
                    <a:pt x="713" y="1426"/>
                  </a:cubicBezTo>
                  <a:cubicBezTo>
                    <a:pt x="1106" y="1426"/>
                    <a:pt x="1425" y="1107"/>
                    <a:pt x="1425" y="714"/>
                  </a:cubicBezTo>
                  <a:cubicBezTo>
                    <a:pt x="1425" y="320"/>
                    <a:pt x="1106" y="1"/>
                    <a:pt x="71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44" name="Google Shape;1344;p54"/>
          <p:cNvSpPr/>
          <p:nvPr/>
        </p:nvSpPr>
        <p:spPr>
          <a:xfrm>
            <a:off x="377051" y="1333375"/>
            <a:ext cx="4467467" cy="3810200"/>
          </a:xfrm>
          <a:custGeom>
            <a:rect b="b" l="l" r="r" t="t"/>
            <a:pathLst>
              <a:path extrusionOk="0" h="59160" w="59160">
                <a:moveTo>
                  <a:pt x="0" y="1"/>
                </a:moveTo>
                <a:lnTo>
                  <a:pt x="0" y="59160"/>
                </a:lnTo>
                <a:lnTo>
                  <a:pt x="59159" y="59160"/>
                </a:lnTo>
                <a:cubicBezTo>
                  <a:pt x="59159" y="26486"/>
                  <a:pt x="32674" y="1"/>
                  <a:pt x="0" y="1"/>
                </a:cubicBezTo>
                <a:close/>
              </a:path>
            </a:pathLst>
          </a:custGeom>
          <a:solidFill>
            <a:srgbClr val="E9B7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54"/>
          <p:cNvSpPr/>
          <p:nvPr/>
        </p:nvSpPr>
        <p:spPr>
          <a:xfrm>
            <a:off x="377059" y="2166200"/>
            <a:ext cx="8389881" cy="2388500"/>
          </a:xfrm>
          <a:custGeom>
            <a:rect b="b" l="l" r="r" t="t"/>
            <a:pathLst>
              <a:path extrusionOk="0" h="30238" w="67197">
                <a:moveTo>
                  <a:pt x="0" y="0"/>
                </a:moveTo>
                <a:lnTo>
                  <a:pt x="0" y="30237"/>
                </a:lnTo>
                <a:lnTo>
                  <a:pt x="67196" y="30237"/>
                </a:lnTo>
                <a:lnTo>
                  <a:pt x="67196" y="0"/>
                </a:lnTo>
                <a:close/>
              </a:path>
            </a:pathLst>
          </a:custGeom>
          <a:solidFill>
            <a:srgbClr val="5EA5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46" name="Google Shape;1346;p54"/>
          <p:cNvGrpSpPr/>
          <p:nvPr/>
        </p:nvGrpSpPr>
        <p:grpSpPr>
          <a:xfrm>
            <a:off x="-423193" y="1333363"/>
            <a:ext cx="667111" cy="4267118"/>
            <a:chOff x="-73868" y="1333375"/>
            <a:chExt cx="667111" cy="4267118"/>
          </a:xfrm>
        </p:grpSpPr>
        <p:sp>
          <p:nvSpPr>
            <p:cNvPr id="1347" name="Google Shape;1347;p54"/>
            <p:cNvSpPr/>
            <p:nvPr/>
          </p:nvSpPr>
          <p:spPr>
            <a:xfrm>
              <a:off x="-73655" y="1333375"/>
              <a:ext cx="666898" cy="666898"/>
            </a:xfrm>
            <a:custGeom>
              <a:rect b="b" l="l" r="r" t="t"/>
              <a:pathLst>
                <a:path extrusionOk="0" h="9385" w="9385">
                  <a:moveTo>
                    <a:pt x="8497" y="0"/>
                  </a:moveTo>
                  <a:lnTo>
                    <a:pt x="1" y="8497"/>
                  </a:lnTo>
                  <a:lnTo>
                    <a:pt x="888" y="9385"/>
                  </a:lnTo>
                  <a:lnTo>
                    <a:pt x="9385" y="888"/>
                  </a:lnTo>
                  <a:lnTo>
                    <a:pt x="8497" y="0"/>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54"/>
            <p:cNvSpPr/>
            <p:nvPr/>
          </p:nvSpPr>
          <p:spPr>
            <a:xfrm>
              <a:off x="-73868" y="1633180"/>
              <a:ext cx="667040" cy="666969"/>
            </a:xfrm>
            <a:custGeom>
              <a:rect b="b" l="l" r="r" t="t"/>
              <a:pathLst>
                <a:path extrusionOk="0" h="9386" w="9387">
                  <a:moveTo>
                    <a:pt x="8497" y="1"/>
                  </a:moveTo>
                  <a:lnTo>
                    <a:pt x="1" y="8498"/>
                  </a:lnTo>
                  <a:lnTo>
                    <a:pt x="890" y="9385"/>
                  </a:lnTo>
                  <a:lnTo>
                    <a:pt x="9387" y="889"/>
                  </a:lnTo>
                  <a:lnTo>
                    <a:pt x="8497" y="1"/>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54"/>
            <p:cNvSpPr/>
            <p:nvPr/>
          </p:nvSpPr>
          <p:spPr>
            <a:xfrm>
              <a:off x="-73655" y="1933412"/>
              <a:ext cx="666898" cy="666898"/>
            </a:xfrm>
            <a:custGeom>
              <a:rect b="b" l="l" r="r" t="t"/>
              <a:pathLst>
                <a:path extrusionOk="0" h="9385" w="9385">
                  <a:moveTo>
                    <a:pt x="8497" y="0"/>
                  </a:moveTo>
                  <a:lnTo>
                    <a:pt x="1" y="8497"/>
                  </a:lnTo>
                  <a:lnTo>
                    <a:pt x="888" y="9385"/>
                  </a:lnTo>
                  <a:lnTo>
                    <a:pt x="9385" y="888"/>
                  </a:lnTo>
                  <a:lnTo>
                    <a:pt x="8497" y="0"/>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54"/>
            <p:cNvSpPr/>
            <p:nvPr/>
          </p:nvSpPr>
          <p:spPr>
            <a:xfrm>
              <a:off x="-73868" y="2233217"/>
              <a:ext cx="667040" cy="666969"/>
            </a:xfrm>
            <a:custGeom>
              <a:rect b="b" l="l" r="r" t="t"/>
              <a:pathLst>
                <a:path extrusionOk="0" h="9386" w="9387">
                  <a:moveTo>
                    <a:pt x="8497" y="1"/>
                  </a:moveTo>
                  <a:lnTo>
                    <a:pt x="1" y="8497"/>
                  </a:lnTo>
                  <a:lnTo>
                    <a:pt x="890" y="9385"/>
                  </a:lnTo>
                  <a:lnTo>
                    <a:pt x="9387" y="888"/>
                  </a:lnTo>
                  <a:lnTo>
                    <a:pt x="8497" y="1"/>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54"/>
            <p:cNvSpPr/>
            <p:nvPr/>
          </p:nvSpPr>
          <p:spPr>
            <a:xfrm>
              <a:off x="-73655" y="2533377"/>
              <a:ext cx="666898" cy="666969"/>
            </a:xfrm>
            <a:custGeom>
              <a:rect b="b" l="l" r="r" t="t"/>
              <a:pathLst>
                <a:path extrusionOk="0" h="9386" w="9385">
                  <a:moveTo>
                    <a:pt x="8497" y="1"/>
                  </a:moveTo>
                  <a:lnTo>
                    <a:pt x="1" y="8497"/>
                  </a:lnTo>
                  <a:lnTo>
                    <a:pt x="888" y="9385"/>
                  </a:lnTo>
                  <a:lnTo>
                    <a:pt x="9385" y="889"/>
                  </a:lnTo>
                  <a:lnTo>
                    <a:pt x="8497" y="1"/>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54"/>
            <p:cNvSpPr/>
            <p:nvPr/>
          </p:nvSpPr>
          <p:spPr>
            <a:xfrm>
              <a:off x="-73655" y="2833467"/>
              <a:ext cx="666898" cy="666898"/>
            </a:xfrm>
            <a:custGeom>
              <a:rect b="b" l="l" r="r" t="t"/>
              <a:pathLst>
                <a:path extrusionOk="0" h="9385" w="9385">
                  <a:moveTo>
                    <a:pt x="8497" y="0"/>
                  </a:moveTo>
                  <a:lnTo>
                    <a:pt x="1" y="8496"/>
                  </a:lnTo>
                  <a:lnTo>
                    <a:pt x="888" y="9385"/>
                  </a:lnTo>
                  <a:lnTo>
                    <a:pt x="9385" y="888"/>
                  </a:lnTo>
                  <a:lnTo>
                    <a:pt x="8497" y="0"/>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54"/>
            <p:cNvSpPr/>
            <p:nvPr/>
          </p:nvSpPr>
          <p:spPr>
            <a:xfrm>
              <a:off x="-73726" y="3133201"/>
              <a:ext cx="666898" cy="667040"/>
            </a:xfrm>
            <a:custGeom>
              <a:rect b="b" l="l" r="r" t="t"/>
              <a:pathLst>
                <a:path extrusionOk="0" h="9387" w="9385">
                  <a:moveTo>
                    <a:pt x="8497" y="0"/>
                  </a:moveTo>
                  <a:lnTo>
                    <a:pt x="0" y="8497"/>
                  </a:lnTo>
                  <a:lnTo>
                    <a:pt x="888" y="9386"/>
                  </a:lnTo>
                  <a:lnTo>
                    <a:pt x="9385" y="890"/>
                  </a:lnTo>
                  <a:lnTo>
                    <a:pt x="8497" y="0"/>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54"/>
            <p:cNvSpPr/>
            <p:nvPr/>
          </p:nvSpPr>
          <p:spPr>
            <a:xfrm>
              <a:off x="-73655" y="3433432"/>
              <a:ext cx="666898" cy="666969"/>
            </a:xfrm>
            <a:custGeom>
              <a:rect b="b" l="l" r="r" t="t"/>
              <a:pathLst>
                <a:path extrusionOk="0" h="9386" w="9385">
                  <a:moveTo>
                    <a:pt x="8497" y="1"/>
                  </a:moveTo>
                  <a:lnTo>
                    <a:pt x="1" y="8496"/>
                  </a:lnTo>
                  <a:lnTo>
                    <a:pt x="888" y="9385"/>
                  </a:lnTo>
                  <a:lnTo>
                    <a:pt x="9385" y="889"/>
                  </a:lnTo>
                  <a:lnTo>
                    <a:pt x="8497" y="1"/>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54"/>
            <p:cNvSpPr/>
            <p:nvPr/>
          </p:nvSpPr>
          <p:spPr>
            <a:xfrm>
              <a:off x="-73726" y="3733238"/>
              <a:ext cx="666898" cy="667040"/>
            </a:xfrm>
            <a:custGeom>
              <a:rect b="b" l="l" r="r" t="t"/>
              <a:pathLst>
                <a:path extrusionOk="0" h="9387" w="9385">
                  <a:moveTo>
                    <a:pt x="8497" y="0"/>
                  </a:moveTo>
                  <a:lnTo>
                    <a:pt x="0" y="8497"/>
                  </a:lnTo>
                  <a:lnTo>
                    <a:pt x="888" y="9386"/>
                  </a:lnTo>
                  <a:lnTo>
                    <a:pt x="9385" y="889"/>
                  </a:lnTo>
                  <a:lnTo>
                    <a:pt x="8497" y="0"/>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54"/>
            <p:cNvSpPr/>
            <p:nvPr/>
          </p:nvSpPr>
          <p:spPr>
            <a:xfrm>
              <a:off x="-73655" y="4033469"/>
              <a:ext cx="666898" cy="666969"/>
            </a:xfrm>
            <a:custGeom>
              <a:rect b="b" l="l" r="r" t="t"/>
              <a:pathLst>
                <a:path extrusionOk="0" h="9386" w="9385">
                  <a:moveTo>
                    <a:pt x="8497" y="1"/>
                  </a:moveTo>
                  <a:lnTo>
                    <a:pt x="1" y="8497"/>
                  </a:lnTo>
                  <a:lnTo>
                    <a:pt x="888" y="9385"/>
                  </a:lnTo>
                  <a:lnTo>
                    <a:pt x="9385" y="888"/>
                  </a:lnTo>
                  <a:lnTo>
                    <a:pt x="8497" y="1"/>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54"/>
            <p:cNvSpPr/>
            <p:nvPr/>
          </p:nvSpPr>
          <p:spPr>
            <a:xfrm>
              <a:off x="-73726" y="4333203"/>
              <a:ext cx="666898" cy="667040"/>
            </a:xfrm>
            <a:custGeom>
              <a:rect b="b" l="l" r="r" t="t"/>
              <a:pathLst>
                <a:path extrusionOk="0" h="9387" w="9385">
                  <a:moveTo>
                    <a:pt x="8497" y="1"/>
                  </a:moveTo>
                  <a:lnTo>
                    <a:pt x="0" y="8497"/>
                  </a:lnTo>
                  <a:lnTo>
                    <a:pt x="889" y="9387"/>
                  </a:lnTo>
                  <a:lnTo>
                    <a:pt x="9385" y="890"/>
                  </a:lnTo>
                  <a:lnTo>
                    <a:pt x="8497" y="1"/>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54"/>
            <p:cNvSpPr/>
            <p:nvPr/>
          </p:nvSpPr>
          <p:spPr>
            <a:xfrm>
              <a:off x="-73655" y="4633506"/>
              <a:ext cx="666898" cy="666898"/>
            </a:xfrm>
            <a:custGeom>
              <a:rect b="b" l="l" r="r" t="t"/>
              <a:pathLst>
                <a:path extrusionOk="0" h="9385" w="9385">
                  <a:moveTo>
                    <a:pt x="8497" y="0"/>
                  </a:moveTo>
                  <a:lnTo>
                    <a:pt x="1" y="8497"/>
                  </a:lnTo>
                  <a:lnTo>
                    <a:pt x="888" y="9385"/>
                  </a:lnTo>
                  <a:lnTo>
                    <a:pt x="9385" y="888"/>
                  </a:lnTo>
                  <a:lnTo>
                    <a:pt x="8497" y="0"/>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54"/>
            <p:cNvSpPr/>
            <p:nvPr/>
          </p:nvSpPr>
          <p:spPr>
            <a:xfrm>
              <a:off x="-73655" y="4933453"/>
              <a:ext cx="666898" cy="667040"/>
            </a:xfrm>
            <a:custGeom>
              <a:rect b="b" l="l" r="r" t="t"/>
              <a:pathLst>
                <a:path extrusionOk="0" h="9387" w="9385">
                  <a:moveTo>
                    <a:pt x="8497" y="0"/>
                  </a:moveTo>
                  <a:lnTo>
                    <a:pt x="1" y="8497"/>
                  </a:lnTo>
                  <a:lnTo>
                    <a:pt x="888" y="9386"/>
                  </a:lnTo>
                  <a:lnTo>
                    <a:pt x="9385" y="890"/>
                  </a:lnTo>
                  <a:lnTo>
                    <a:pt x="8497" y="0"/>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60" name="Google Shape;1360;p54"/>
          <p:cNvSpPr/>
          <p:nvPr/>
        </p:nvSpPr>
        <p:spPr>
          <a:xfrm>
            <a:off x="525075" y="1559400"/>
            <a:ext cx="508018" cy="507915"/>
          </a:xfrm>
          <a:custGeom>
            <a:rect b="b" l="l" r="r" t="t"/>
            <a:pathLst>
              <a:path extrusionOk="0" h="9850" w="9852">
                <a:moveTo>
                  <a:pt x="4927" y="2094"/>
                </a:moveTo>
                <a:cubicBezTo>
                  <a:pt x="6487" y="2094"/>
                  <a:pt x="7756" y="3364"/>
                  <a:pt x="7756" y="4925"/>
                </a:cubicBezTo>
                <a:cubicBezTo>
                  <a:pt x="7756" y="6484"/>
                  <a:pt x="6487" y="7755"/>
                  <a:pt x="4927" y="7755"/>
                </a:cubicBezTo>
                <a:cubicBezTo>
                  <a:pt x="3366" y="7755"/>
                  <a:pt x="2095" y="6484"/>
                  <a:pt x="2095" y="4925"/>
                </a:cubicBezTo>
                <a:cubicBezTo>
                  <a:pt x="2095" y="3364"/>
                  <a:pt x="3366" y="2094"/>
                  <a:pt x="4927" y="2094"/>
                </a:cubicBezTo>
                <a:close/>
                <a:moveTo>
                  <a:pt x="4927" y="0"/>
                </a:moveTo>
                <a:cubicBezTo>
                  <a:pt x="2210" y="0"/>
                  <a:pt x="0" y="2207"/>
                  <a:pt x="0" y="4925"/>
                </a:cubicBezTo>
                <a:cubicBezTo>
                  <a:pt x="0" y="7642"/>
                  <a:pt x="2210" y="9850"/>
                  <a:pt x="4927" y="9850"/>
                </a:cubicBezTo>
                <a:cubicBezTo>
                  <a:pt x="7641" y="9850"/>
                  <a:pt x="9851" y="7640"/>
                  <a:pt x="9851" y="4925"/>
                </a:cubicBezTo>
                <a:cubicBezTo>
                  <a:pt x="9851" y="2209"/>
                  <a:pt x="7641" y="0"/>
                  <a:pt x="492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54"/>
          <p:cNvSpPr txBox="1"/>
          <p:nvPr>
            <p:ph idx="2" type="title"/>
          </p:nvPr>
        </p:nvSpPr>
        <p:spPr>
          <a:xfrm>
            <a:off x="765875" y="3026375"/>
            <a:ext cx="1735800" cy="4104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1600"/>
              <a:buNone/>
              <a:defRPr sz="1600">
                <a:solidFill>
                  <a:schemeClr val="lt2"/>
                </a:solidFill>
              </a:defRPr>
            </a:lvl1pPr>
            <a:lvl2pPr lvl="1" rtl="0" algn="ctr">
              <a:spcBef>
                <a:spcPts val="0"/>
              </a:spcBef>
              <a:spcAft>
                <a:spcPts val="0"/>
              </a:spcAft>
              <a:buClr>
                <a:schemeClr val="lt2"/>
              </a:buClr>
              <a:buSzPts val="1400"/>
              <a:buNone/>
              <a:defRPr sz="1400">
                <a:solidFill>
                  <a:schemeClr val="lt2"/>
                </a:solidFill>
              </a:defRPr>
            </a:lvl2pPr>
            <a:lvl3pPr lvl="2" rtl="0" algn="ctr">
              <a:spcBef>
                <a:spcPts val="0"/>
              </a:spcBef>
              <a:spcAft>
                <a:spcPts val="0"/>
              </a:spcAft>
              <a:buClr>
                <a:schemeClr val="lt2"/>
              </a:buClr>
              <a:buSzPts val="1400"/>
              <a:buNone/>
              <a:defRPr sz="1400">
                <a:solidFill>
                  <a:schemeClr val="lt2"/>
                </a:solidFill>
              </a:defRPr>
            </a:lvl3pPr>
            <a:lvl4pPr lvl="3" rtl="0" algn="ctr">
              <a:spcBef>
                <a:spcPts val="0"/>
              </a:spcBef>
              <a:spcAft>
                <a:spcPts val="0"/>
              </a:spcAft>
              <a:buClr>
                <a:schemeClr val="lt2"/>
              </a:buClr>
              <a:buSzPts val="1400"/>
              <a:buNone/>
              <a:defRPr sz="1400">
                <a:solidFill>
                  <a:schemeClr val="lt2"/>
                </a:solidFill>
              </a:defRPr>
            </a:lvl4pPr>
            <a:lvl5pPr lvl="4" rtl="0" algn="ctr">
              <a:spcBef>
                <a:spcPts val="0"/>
              </a:spcBef>
              <a:spcAft>
                <a:spcPts val="0"/>
              </a:spcAft>
              <a:buClr>
                <a:schemeClr val="lt2"/>
              </a:buClr>
              <a:buSzPts val="1400"/>
              <a:buNone/>
              <a:defRPr sz="1400">
                <a:solidFill>
                  <a:schemeClr val="lt2"/>
                </a:solidFill>
              </a:defRPr>
            </a:lvl5pPr>
            <a:lvl6pPr lvl="5" rtl="0" algn="ctr">
              <a:spcBef>
                <a:spcPts val="0"/>
              </a:spcBef>
              <a:spcAft>
                <a:spcPts val="0"/>
              </a:spcAft>
              <a:buClr>
                <a:schemeClr val="lt2"/>
              </a:buClr>
              <a:buSzPts val="1400"/>
              <a:buNone/>
              <a:defRPr sz="1400">
                <a:solidFill>
                  <a:schemeClr val="lt2"/>
                </a:solidFill>
              </a:defRPr>
            </a:lvl6pPr>
            <a:lvl7pPr lvl="6" rtl="0" algn="ctr">
              <a:spcBef>
                <a:spcPts val="0"/>
              </a:spcBef>
              <a:spcAft>
                <a:spcPts val="0"/>
              </a:spcAft>
              <a:buClr>
                <a:schemeClr val="lt2"/>
              </a:buClr>
              <a:buSzPts val="1400"/>
              <a:buNone/>
              <a:defRPr sz="1400">
                <a:solidFill>
                  <a:schemeClr val="lt2"/>
                </a:solidFill>
              </a:defRPr>
            </a:lvl7pPr>
            <a:lvl8pPr lvl="7" rtl="0" algn="ctr">
              <a:spcBef>
                <a:spcPts val="0"/>
              </a:spcBef>
              <a:spcAft>
                <a:spcPts val="0"/>
              </a:spcAft>
              <a:buClr>
                <a:schemeClr val="lt2"/>
              </a:buClr>
              <a:buSzPts val="1400"/>
              <a:buNone/>
              <a:defRPr sz="1400">
                <a:solidFill>
                  <a:schemeClr val="lt2"/>
                </a:solidFill>
              </a:defRPr>
            </a:lvl8pPr>
            <a:lvl9pPr lvl="8" rtl="0" algn="ctr">
              <a:spcBef>
                <a:spcPts val="0"/>
              </a:spcBef>
              <a:spcAft>
                <a:spcPts val="0"/>
              </a:spcAft>
              <a:buClr>
                <a:schemeClr val="lt2"/>
              </a:buClr>
              <a:buSzPts val="1400"/>
              <a:buNone/>
              <a:defRPr sz="1400">
                <a:solidFill>
                  <a:schemeClr val="lt2"/>
                </a:solidFill>
              </a:defRPr>
            </a:lvl9pPr>
          </a:lstStyle>
          <a:p/>
        </p:txBody>
      </p:sp>
      <p:sp>
        <p:nvSpPr>
          <p:cNvPr id="1362" name="Google Shape;1362;p54"/>
          <p:cNvSpPr txBox="1"/>
          <p:nvPr>
            <p:ph idx="1" type="subTitle"/>
          </p:nvPr>
        </p:nvSpPr>
        <p:spPr>
          <a:xfrm>
            <a:off x="765875" y="3436775"/>
            <a:ext cx="1735800" cy="742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None/>
              <a:defRPr sz="1400">
                <a:solidFill>
                  <a:schemeClr val="lt2"/>
                </a:solidFill>
              </a:defRPr>
            </a:lvl1pPr>
            <a:lvl2pPr lvl="1" rtl="0" algn="ctr">
              <a:lnSpc>
                <a:spcPct val="100000"/>
              </a:lnSpc>
              <a:spcBef>
                <a:spcPts val="0"/>
              </a:spcBef>
              <a:spcAft>
                <a:spcPts val="0"/>
              </a:spcAft>
              <a:buClr>
                <a:schemeClr val="lt2"/>
              </a:buClr>
              <a:buSzPts val="1400"/>
              <a:buNone/>
              <a:defRPr>
                <a:solidFill>
                  <a:schemeClr val="lt2"/>
                </a:solidFill>
              </a:defRPr>
            </a:lvl2pPr>
            <a:lvl3pPr lvl="2" rtl="0" algn="ctr">
              <a:lnSpc>
                <a:spcPct val="100000"/>
              </a:lnSpc>
              <a:spcBef>
                <a:spcPts val="0"/>
              </a:spcBef>
              <a:spcAft>
                <a:spcPts val="0"/>
              </a:spcAft>
              <a:buClr>
                <a:schemeClr val="lt2"/>
              </a:buClr>
              <a:buSzPts val="1400"/>
              <a:buNone/>
              <a:defRPr>
                <a:solidFill>
                  <a:schemeClr val="lt2"/>
                </a:solidFill>
              </a:defRPr>
            </a:lvl3pPr>
            <a:lvl4pPr lvl="3" rtl="0" algn="ctr">
              <a:lnSpc>
                <a:spcPct val="100000"/>
              </a:lnSpc>
              <a:spcBef>
                <a:spcPts val="0"/>
              </a:spcBef>
              <a:spcAft>
                <a:spcPts val="0"/>
              </a:spcAft>
              <a:buClr>
                <a:schemeClr val="lt2"/>
              </a:buClr>
              <a:buSzPts val="1400"/>
              <a:buNone/>
              <a:defRPr>
                <a:solidFill>
                  <a:schemeClr val="lt2"/>
                </a:solidFill>
              </a:defRPr>
            </a:lvl4pPr>
            <a:lvl5pPr lvl="4" rtl="0" algn="ctr">
              <a:lnSpc>
                <a:spcPct val="100000"/>
              </a:lnSpc>
              <a:spcBef>
                <a:spcPts val="0"/>
              </a:spcBef>
              <a:spcAft>
                <a:spcPts val="0"/>
              </a:spcAft>
              <a:buClr>
                <a:schemeClr val="lt2"/>
              </a:buClr>
              <a:buSzPts val="1400"/>
              <a:buNone/>
              <a:defRPr>
                <a:solidFill>
                  <a:schemeClr val="lt2"/>
                </a:solidFill>
              </a:defRPr>
            </a:lvl5pPr>
            <a:lvl6pPr lvl="5" rtl="0" algn="ctr">
              <a:lnSpc>
                <a:spcPct val="100000"/>
              </a:lnSpc>
              <a:spcBef>
                <a:spcPts val="0"/>
              </a:spcBef>
              <a:spcAft>
                <a:spcPts val="0"/>
              </a:spcAft>
              <a:buClr>
                <a:schemeClr val="lt2"/>
              </a:buClr>
              <a:buSzPts val="1400"/>
              <a:buNone/>
              <a:defRPr>
                <a:solidFill>
                  <a:schemeClr val="lt2"/>
                </a:solidFill>
              </a:defRPr>
            </a:lvl6pPr>
            <a:lvl7pPr lvl="6" rtl="0" algn="ctr">
              <a:lnSpc>
                <a:spcPct val="100000"/>
              </a:lnSpc>
              <a:spcBef>
                <a:spcPts val="0"/>
              </a:spcBef>
              <a:spcAft>
                <a:spcPts val="0"/>
              </a:spcAft>
              <a:buClr>
                <a:schemeClr val="lt2"/>
              </a:buClr>
              <a:buSzPts val="1400"/>
              <a:buNone/>
              <a:defRPr>
                <a:solidFill>
                  <a:schemeClr val="lt2"/>
                </a:solidFill>
              </a:defRPr>
            </a:lvl7pPr>
            <a:lvl8pPr lvl="7" rtl="0" algn="ctr">
              <a:lnSpc>
                <a:spcPct val="100000"/>
              </a:lnSpc>
              <a:spcBef>
                <a:spcPts val="0"/>
              </a:spcBef>
              <a:spcAft>
                <a:spcPts val="0"/>
              </a:spcAft>
              <a:buClr>
                <a:schemeClr val="lt2"/>
              </a:buClr>
              <a:buSzPts val="1400"/>
              <a:buNone/>
              <a:defRPr>
                <a:solidFill>
                  <a:schemeClr val="lt2"/>
                </a:solidFill>
              </a:defRPr>
            </a:lvl8pPr>
            <a:lvl9pPr lvl="8" rtl="0" algn="ctr">
              <a:lnSpc>
                <a:spcPct val="100000"/>
              </a:lnSpc>
              <a:spcBef>
                <a:spcPts val="0"/>
              </a:spcBef>
              <a:spcAft>
                <a:spcPts val="0"/>
              </a:spcAft>
              <a:buClr>
                <a:schemeClr val="lt2"/>
              </a:buClr>
              <a:buSzPts val="1400"/>
              <a:buNone/>
              <a:defRPr>
                <a:solidFill>
                  <a:schemeClr val="lt2"/>
                </a:solidFill>
              </a:defRPr>
            </a:lvl9pPr>
          </a:lstStyle>
          <a:p/>
        </p:txBody>
      </p:sp>
      <p:sp>
        <p:nvSpPr>
          <p:cNvPr id="1363" name="Google Shape;1363;p54"/>
          <p:cNvSpPr txBox="1"/>
          <p:nvPr>
            <p:ph idx="3" type="title"/>
          </p:nvPr>
        </p:nvSpPr>
        <p:spPr>
          <a:xfrm>
            <a:off x="2724700" y="3026375"/>
            <a:ext cx="1735800" cy="4104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1600"/>
              <a:buNone/>
              <a:defRPr sz="1600">
                <a:solidFill>
                  <a:schemeClr val="lt2"/>
                </a:solidFill>
              </a:defRPr>
            </a:lvl1pPr>
            <a:lvl2pPr lvl="1" rtl="0" algn="ctr">
              <a:spcBef>
                <a:spcPts val="0"/>
              </a:spcBef>
              <a:spcAft>
                <a:spcPts val="0"/>
              </a:spcAft>
              <a:buClr>
                <a:schemeClr val="lt2"/>
              </a:buClr>
              <a:buSzPts val="1400"/>
              <a:buNone/>
              <a:defRPr sz="1400">
                <a:solidFill>
                  <a:schemeClr val="lt2"/>
                </a:solidFill>
              </a:defRPr>
            </a:lvl2pPr>
            <a:lvl3pPr lvl="2" rtl="0" algn="ctr">
              <a:spcBef>
                <a:spcPts val="0"/>
              </a:spcBef>
              <a:spcAft>
                <a:spcPts val="0"/>
              </a:spcAft>
              <a:buClr>
                <a:schemeClr val="lt2"/>
              </a:buClr>
              <a:buSzPts val="1400"/>
              <a:buNone/>
              <a:defRPr sz="1400">
                <a:solidFill>
                  <a:schemeClr val="lt2"/>
                </a:solidFill>
              </a:defRPr>
            </a:lvl3pPr>
            <a:lvl4pPr lvl="3" rtl="0" algn="ctr">
              <a:spcBef>
                <a:spcPts val="0"/>
              </a:spcBef>
              <a:spcAft>
                <a:spcPts val="0"/>
              </a:spcAft>
              <a:buClr>
                <a:schemeClr val="lt2"/>
              </a:buClr>
              <a:buSzPts val="1400"/>
              <a:buNone/>
              <a:defRPr sz="1400">
                <a:solidFill>
                  <a:schemeClr val="lt2"/>
                </a:solidFill>
              </a:defRPr>
            </a:lvl4pPr>
            <a:lvl5pPr lvl="4" rtl="0" algn="ctr">
              <a:spcBef>
                <a:spcPts val="0"/>
              </a:spcBef>
              <a:spcAft>
                <a:spcPts val="0"/>
              </a:spcAft>
              <a:buClr>
                <a:schemeClr val="lt2"/>
              </a:buClr>
              <a:buSzPts val="1400"/>
              <a:buNone/>
              <a:defRPr sz="1400">
                <a:solidFill>
                  <a:schemeClr val="lt2"/>
                </a:solidFill>
              </a:defRPr>
            </a:lvl5pPr>
            <a:lvl6pPr lvl="5" rtl="0" algn="ctr">
              <a:spcBef>
                <a:spcPts val="0"/>
              </a:spcBef>
              <a:spcAft>
                <a:spcPts val="0"/>
              </a:spcAft>
              <a:buClr>
                <a:schemeClr val="lt2"/>
              </a:buClr>
              <a:buSzPts val="1400"/>
              <a:buNone/>
              <a:defRPr sz="1400">
                <a:solidFill>
                  <a:schemeClr val="lt2"/>
                </a:solidFill>
              </a:defRPr>
            </a:lvl6pPr>
            <a:lvl7pPr lvl="6" rtl="0" algn="ctr">
              <a:spcBef>
                <a:spcPts val="0"/>
              </a:spcBef>
              <a:spcAft>
                <a:spcPts val="0"/>
              </a:spcAft>
              <a:buClr>
                <a:schemeClr val="lt2"/>
              </a:buClr>
              <a:buSzPts val="1400"/>
              <a:buNone/>
              <a:defRPr sz="1400">
                <a:solidFill>
                  <a:schemeClr val="lt2"/>
                </a:solidFill>
              </a:defRPr>
            </a:lvl7pPr>
            <a:lvl8pPr lvl="7" rtl="0" algn="ctr">
              <a:spcBef>
                <a:spcPts val="0"/>
              </a:spcBef>
              <a:spcAft>
                <a:spcPts val="0"/>
              </a:spcAft>
              <a:buClr>
                <a:schemeClr val="lt2"/>
              </a:buClr>
              <a:buSzPts val="1400"/>
              <a:buNone/>
              <a:defRPr sz="1400">
                <a:solidFill>
                  <a:schemeClr val="lt2"/>
                </a:solidFill>
              </a:defRPr>
            </a:lvl8pPr>
            <a:lvl9pPr lvl="8" rtl="0" algn="ctr">
              <a:spcBef>
                <a:spcPts val="0"/>
              </a:spcBef>
              <a:spcAft>
                <a:spcPts val="0"/>
              </a:spcAft>
              <a:buClr>
                <a:schemeClr val="lt2"/>
              </a:buClr>
              <a:buSzPts val="1400"/>
              <a:buNone/>
              <a:defRPr sz="1400">
                <a:solidFill>
                  <a:schemeClr val="lt2"/>
                </a:solidFill>
              </a:defRPr>
            </a:lvl9pPr>
          </a:lstStyle>
          <a:p/>
        </p:txBody>
      </p:sp>
      <p:sp>
        <p:nvSpPr>
          <p:cNvPr id="1364" name="Google Shape;1364;p54"/>
          <p:cNvSpPr txBox="1"/>
          <p:nvPr>
            <p:ph idx="4" type="subTitle"/>
          </p:nvPr>
        </p:nvSpPr>
        <p:spPr>
          <a:xfrm>
            <a:off x="2724700" y="3436775"/>
            <a:ext cx="1735800" cy="742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None/>
              <a:defRPr sz="1400">
                <a:solidFill>
                  <a:schemeClr val="lt2"/>
                </a:solidFill>
              </a:defRPr>
            </a:lvl1pPr>
            <a:lvl2pPr lvl="1" rtl="0" algn="ctr">
              <a:lnSpc>
                <a:spcPct val="100000"/>
              </a:lnSpc>
              <a:spcBef>
                <a:spcPts val="0"/>
              </a:spcBef>
              <a:spcAft>
                <a:spcPts val="0"/>
              </a:spcAft>
              <a:buClr>
                <a:schemeClr val="lt2"/>
              </a:buClr>
              <a:buSzPts val="1400"/>
              <a:buNone/>
              <a:defRPr>
                <a:solidFill>
                  <a:schemeClr val="lt2"/>
                </a:solidFill>
              </a:defRPr>
            </a:lvl2pPr>
            <a:lvl3pPr lvl="2" rtl="0" algn="ctr">
              <a:lnSpc>
                <a:spcPct val="100000"/>
              </a:lnSpc>
              <a:spcBef>
                <a:spcPts val="0"/>
              </a:spcBef>
              <a:spcAft>
                <a:spcPts val="0"/>
              </a:spcAft>
              <a:buClr>
                <a:schemeClr val="lt2"/>
              </a:buClr>
              <a:buSzPts val="1400"/>
              <a:buNone/>
              <a:defRPr>
                <a:solidFill>
                  <a:schemeClr val="lt2"/>
                </a:solidFill>
              </a:defRPr>
            </a:lvl3pPr>
            <a:lvl4pPr lvl="3" rtl="0" algn="ctr">
              <a:lnSpc>
                <a:spcPct val="100000"/>
              </a:lnSpc>
              <a:spcBef>
                <a:spcPts val="0"/>
              </a:spcBef>
              <a:spcAft>
                <a:spcPts val="0"/>
              </a:spcAft>
              <a:buClr>
                <a:schemeClr val="lt2"/>
              </a:buClr>
              <a:buSzPts val="1400"/>
              <a:buNone/>
              <a:defRPr>
                <a:solidFill>
                  <a:schemeClr val="lt2"/>
                </a:solidFill>
              </a:defRPr>
            </a:lvl4pPr>
            <a:lvl5pPr lvl="4" rtl="0" algn="ctr">
              <a:lnSpc>
                <a:spcPct val="100000"/>
              </a:lnSpc>
              <a:spcBef>
                <a:spcPts val="0"/>
              </a:spcBef>
              <a:spcAft>
                <a:spcPts val="0"/>
              </a:spcAft>
              <a:buClr>
                <a:schemeClr val="lt2"/>
              </a:buClr>
              <a:buSzPts val="1400"/>
              <a:buNone/>
              <a:defRPr>
                <a:solidFill>
                  <a:schemeClr val="lt2"/>
                </a:solidFill>
              </a:defRPr>
            </a:lvl5pPr>
            <a:lvl6pPr lvl="5" rtl="0" algn="ctr">
              <a:lnSpc>
                <a:spcPct val="100000"/>
              </a:lnSpc>
              <a:spcBef>
                <a:spcPts val="0"/>
              </a:spcBef>
              <a:spcAft>
                <a:spcPts val="0"/>
              </a:spcAft>
              <a:buClr>
                <a:schemeClr val="lt2"/>
              </a:buClr>
              <a:buSzPts val="1400"/>
              <a:buNone/>
              <a:defRPr>
                <a:solidFill>
                  <a:schemeClr val="lt2"/>
                </a:solidFill>
              </a:defRPr>
            </a:lvl6pPr>
            <a:lvl7pPr lvl="6" rtl="0" algn="ctr">
              <a:lnSpc>
                <a:spcPct val="100000"/>
              </a:lnSpc>
              <a:spcBef>
                <a:spcPts val="0"/>
              </a:spcBef>
              <a:spcAft>
                <a:spcPts val="0"/>
              </a:spcAft>
              <a:buClr>
                <a:schemeClr val="lt2"/>
              </a:buClr>
              <a:buSzPts val="1400"/>
              <a:buNone/>
              <a:defRPr>
                <a:solidFill>
                  <a:schemeClr val="lt2"/>
                </a:solidFill>
              </a:defRPr>
            </a:lvl7pPr>
            <a:lvl8pPr lvl="7" rtl="0" algn="ctr">
              <a:lnSpc>
                <a:spcPct val="100000"/>
              </a:lnSpc>
              <a:spcBef>
                <a:spcPts val="0"/>
              </a:spcBef>
              <a:spcAft>
                <a:spcPts val="0"/>
              </a:spcAft>
              <a:buClr>
                <a:schemeClr val="lt2"/>
              </a:buClr>
              <a:buSzPts val="1400"/>
              <a:buNone/>
              <a:defRPr>
                <a:solidFill>
                  <a:schemeClr val="lt2"/>
                </a:solidFill>
              </a:defRPr>
            </a:lvl8pPr>
            <a:lvl9pPr lvl="8" rtl="0" algn="ctr">
              <a:lnSpc>
                <a:spcPct val="100000"/>
              </a:lnSpc>
              <a:spcBef>
                <a:spcPts val="0"/>
              </a:spcBef>
              <a:spcAft>
                <a:spcPts val="0"/>
              </a:spcAft>
              <a:buClr>
                <a:schemeClr val="lt2"/>
              </a:buClr>
              <a:buSzPts val="1400"/>
              <a:buNone/>
              <a:defRPr>
                <a:solidFill>
                  <a:schemeClr val="lt2"/>
                </a:solidFill>
              </a:defRPr>
            </a:lvl9pPr>
          </a:lstStyle>
          <a:p/>
        </p:txBody>
      </p:sp>
      <p:sp>
        <p:nvSpPr>
          <p:cNvPr id="1365" name="Google Shape;1365;p54"/>
          <p:cNvSpPr txBox="1"/>
          <p:nvPr>
            <p:ph idx="5" type="title"/>
          </p:nvPr>
        </p:nvSpPr>
        <p:spPr>
          <a:xfrm>
            <a:off x="4683525" y="3026375"/>
            <a:ext cx="1735800" cy="4104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1600"/>
              <a:buNone/>
              <a:defRPr sz="1600">
                <a:solidFill>
                  <a:schemeClr val="lt2"/>
                </a:solidFill>
              </a:defRPr>
            </a:lvl1pPr>
            <a:lvl2pPr lvl="1" rtl="0" algn="ctr">
              <a:spcBef>
                <a:spcPts val="0"/>
              </a:spcBef>
              <a:spcAft>
                <a:spcPts val="0"/>
              </a:spcAft>
              <a:buClr>
                <a:schemeClr val="lt2"/>
              </a:buClr>
              <a:buSzPts val="1400"/>
              <a:buNone/>
              <a:defRPr sz="1400">
                <a:solidFill>
                  <a:schemeClr val="lt2"/>
                </a:solidFill>
              </a:defRPr>
            </a:lvl2pPr>
            <a:lvl3pPr lvl="2" rtl="0" algn="ctr">
              <a:spcBef>
                <a:spcPts val="0"/>
              </a:spcBef>
              <a:spcAft>
                <a:spcPts val="0"/>
              </a:spcAft>
              <a:buClr>
                <a:schemeClr val="lt2"/>
              </a:buClr>
              <a:buSzPts val="1400"/>
              <a:buNone/>
              <a:defRPr sz="1400">
                <a:solidFill>
                  <a:schemeClr val="lt2"/>
                </a:solidFill>
              </a:defRPr>
            </a:lvl3pPr>
            <a:lvl4pPr lvl="3" rtl="0" algn="ctr">
              <a:spcBef>
                <a:spcPts val="0"/>
              </a:spcBef>
              <a:spcAft>
                <a:spcPts val="0"/>
              </a:spcAft>
              <a:buClr>
                <a:schemeClr val="lt2"/>
              </a:buClr>
              <a:buSzPts val="1400"/>
              <a:buNone/>
              <a:defRPr sz="1400">
                <a:solidFill>
                  <a:schemeClr val="lt2"/>
                </a:solidFill>
              </a:defRPr>
            </a:lvl4pPr>
            <a:lvl5pPr lvl="4" rtl="0" algn="ctr">
              <a:spcBef>
                <a:spcPts val="0"/>
              </a:spcBef>
              <a:spcAft>
                <a:spcPts val="0"/>
              </a:spcAft>
              <a:buClr>
                <a:schemeClr val="lt2"/>
              </a:buClr>
              <a:buSzPts val="1400"/>
              <a:buNone/>
              <a:defRPr sz="1400">
                <a:solidFill>
                  <a:schemeClr val="lt2"/>
                </a:solidFill>
              </a:defRPr>
            </a:lvl5pPr>
            <a:lvl6pPr lvl="5" rtl="0" algn="ctr">
              <a:spcBef>
                <a:spcPts val="0"/>
              </a:spcBef>
              <a:spcAft>
                <a:spcPts val="0"/>
              </a:spcAft>
              <a:buClr>
                <a:schemeClr val="lt2"/>
              </a:buClr>
              <a:buSzPts val="1400"/>
              <a:buNone/>
              <a:defRPr sz="1400">
                <a:solidFill>
                  <a:schemeClr val="lt2"/>
                </a:solidFill>
              </a:defRPr>
            </a:lvl6pPr>
            <a:lvl7pPr lvl="6" rtl="0" algn="ctr">
              <a:spcBef>
                <a:spcPts val="0"/>
              </a:spcBef>
              <a:spcAft>
                <a:spcPts val="0"/>
              </a:spcAft>
              <a:buClr>
                <a:schemeClr val="lt2"/>
              </a:buClr>
              <a:buSzPts val="1400"/>
              <a:buNone/>
              <a:defRPr sz="1400">
                <a:solidFill>
                  <a:schemeClr val="lt2"/>
                </a:solidFill>
              </a:defRPr>
            </a:lvl7pPr>
            <a:lvl8pPr lvl="7" rtl="0" algn="ctr">
              <a:spcBef>
                <a:spcPts val="0"/>
              </a:spcBef>
              <a:spcAft>
                <a:spcPts val="0"/>
              </a:spcAft>
              <a:buClr>
                <a:schemeClr val="lt2"/>
              </a:buClr>
              <a:buSzPts val="1400"/>
              <a:buNone/>
              <a:defRPr sz="1400">
                <a:solidFill>
                  <a:schemeClr val="lt2"/>
                </a:solidFill>
              </a:defRPr>
            </a:lvl8pPr>
            <a:lvl9pPr lvl="8" rtl="0" algn="ctr">
              <a:spcBef>
                <a:spcPts val="0"/>
              </a:spcBef>
              <a:spcAft>
                <a:spcPts val="0"/>
              </a:spcAft>
              <a:buClr>
                <a:schemeClr val="lt2"/>
              </a:buClr>
              <a:buSzPts val="1400"/>
              <a:buNone/>
              <a:defRPr sz="1400">
                <a:solidFill>
                  <a:schemeClr val="lt2"/>
                </a:solidFill>
              </a:defRPr>
            </a:lvl9pPr>
          </a:lstStyle>
          <a:p/>
        </p:txBody>
      </p:sp>
      <p:sp>
        <p:nvSpPr>
          <p:cNvPr id="1366" name="Google Shape;1366;p54"/>
          <p:cNvSpPr txBox="1"/>
          <p:nvPr>
            <p:ph idx="6" type="subTitle"/>
          </p:nvPr>
        </p:nvSpPr>
        <p:spPr>
          <a:xfrm>
            <a:off x="4683525" y="3436775"/>
            <a:ext cx="1735800" cy="742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None/>
              <a:defRPr sz="1400">
                <a:solidFill>
                  <a:schemeClr val="lt2"/>
                </a:solidFill>
              </a:defRPr>
            </a:lvl1pPr>
            <a:lvl2pPr lvl="1" rtl="0" algn="ctr">
              <a:lnSpc>
                <a:spcPct val="100000"/>
              </a:lnSpc>
              <a:spcBef>
                <a:spcPts val="0"/>
              </a:spcBef>
              <a:spcAft>
                <a:spcPts val="0"/>
              </a:spcAft>
              <a:buClr>
                <a:schemeClr val="lt2"/>
              </a:buClr>
              <a:buSzPts val="1400"/>
              <a:buNone/>
              <a:defRPr>
                <a:solidFill>
                  <a:schemeClr val="lt2"/>
                </a:solidFill>
              </a:defRPr>
            </a:lvl2pPr>
            <a:lvl3pPr lvl="2" rtl="0" algn="ctr">
              <a:lnSpc>
                <a:spcPct val="100000"/>
              </a:lnSpc>
              <a:spcBef>
                <a:spcPts val="0"/>
              </a:spcBef>
              <a:spcAft>
                <a:spcPts val="0"/>
              </a:spcAft>
              <a:buClr>
                <a:schemeClr val="lt2"/>
              </a:buClr>
              <a:buSzPts val="1400"/>
              <a:buNone/>
              <a:defRPr>
                <a:solidFill>
                  <a:schemeClr val="lt2"/>
                </a:solidFill>
              </a:defRPr>
            </a:lvl3pPr>
            <a:lvl4pPr lvl="3" rtl="0" algn="ctr">
              <a:lnSpc>
                <a:spcPct val="100000"/>
              </a:lnSpc>
              <a:spcBef>
                <a:spcPts val="0"/>
              </a:spcBef>
              <a:spcAft>
                <a:spcPts val="0"/>
              </a:spcAft>
              <a:buClr>
                <a:schemeClr val="lt2"/>
              </a:buClr>
              <a:buSzPts val="1400"/>
              <a:buNone/>
              <a:defRPr>
                <a:solidFill>
                  <a:schemeClr val="lt2"/>
                </a:solidFill>
              </a:defRPr>
            </a:lvl4pPr>
            <a:lvl5pPr lvl="4" rtl="0" algn="ctr">
              <a:lnSpc>
                <a:spcPct val="100000"/>
              </a:lnSpc>
              <a:spcBef>
                <a:spcPts val="0"/>
              </a:spcBef>
              <a:spcAft>
                <a:spcPts val="0"/>
              </a:spcAft>
              <a:buClr>
                <a:schemeClr val="lt2"/>
              </a:buClr>
              <a:buSzPts val="1400"/>
              <a:buNone/>
              <a:defRPr>
                <a:solidFill>
                  <a:schemeClr val="lt2"/>
                </a:solidFill>
              </a:defRPr>
            </a:lvl5pPr>
            <a:lvl6pPr lvl="5" rtl="0" algn="ctr">
              <a:lnSpc>
                <a:spcPct val="100000"/>
              </a:lnSpc>
              <a:spcBef>
                <a:spcPts val="0"/>
              </a:spcBef>
              <a:spcAft>
                <a:spcPts val="0"/>
              </a:spcAft>
              <a:buClr>
                <a:schemeClr val="lt2"/>
              </a:buClr>
              <a:buSzPts val="1400"/>
              <a:buNone/>
              <a:defRPr>
                <a:solidFill>
                  <a:schemeClr val="lt2"/>
                </a:solidFill>
              </a:defRPr>
            </a:lvl6pPr>
            <a:lvl7pPr lvl="6" rtl="0" algn="ctr">
              <a:lnSpc>
                <a:spcPct val="100000"/>
              </a:lnSpc>
              <a:spcBef>
                <a:spcPts val="0"/>
              </a:spcBef>
              <a:spcAft>
                <a:spcPts val="0"/>
              </a:spcAft>
              <a:buClr>
                <a:schemeClr val="lt2"/>
              </a:buClr>
              <a:buSzPts val="1400"/>
              <a:buNone/>
              <a:defRPr>
                <a:solidFill>
                  <a:schemeClr val="lt2"/>
                </a:solidFill>
              </a:defRPr>
            </a:lvl7pPr>
            <a:lvl8pPr lvl="7" rtl="0" algn="ctr">
              <a:lnSpc>
                <a:spcPct val="100000"/>
              </a:lnSpc>
              <a:spcBef>
                <a:spcPts val="0"/>
              </a:spcBef>
              <a:spcAft>
                <a:spcPts val="0"/>
              </a:spcAft>
              <a:buClr>
                <a:schemeClr val="lt2"/>
              </a:buClr>
              <a:buSzPts val="1400"/>
              <a:buNone/>
              <a:defRPr>
                <a:solidFill>
                  <a:schemeClr val="lt2"/>
                </a:solidFill>
              </a:defRPr>
            </a:lvl8pPr>
            <a:lvl9pPr lvl="8" rtl="0" algn="ctr">
              <a:lnSpc>
                <a:spcPct val="100000"/>
              </a:lnSpc>
              <a:spcBef>
                <a:spcPts val="0"/>
              </a:spcBef>
              <a:spcAft>
                <a:spcPts val="0"/>
              </a:spcAft>
              <a:buClr>
                <a:schemeClr val="lt2"/>
              </a:buClr>
              <a:buSzPts val="1400"/>
              <a:buNone/>
              <a:defRPr>
                <a:solidFill>
                  <a:schemeClr val="lt2"/>
                </a:solidFill>
              </a:defRPr>
            </a:lvl9pPr>
          </a:lstStyle>
          <a:p/>
        </p:txBody>
      </p:sp>
      <p:sp>
        <p:nvSpPr>
          <p:cNvPr id="1367" name="Google Shape;1367;p54"/>
          <p:cNvSpPr txBox="1"/>
          <p:nvPr>
            <p:ph idx="7" type="title"/>
          </p:nvPr>
        </p:nvSpPr>
        <p:spPr>
          <a:xfrm>
            <a:off x="6642350" y="3026375"/>
            <a:ext cx="1735800" cy="4104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1600"/>
              <a:buNone/>
              <a:defRPr sz="1600">
                <a:solidFill>
                  <a:schemeClr val="lt2"/>
                </a:solidFill>
              </a:defRPr>
            </a:lvl1pPr>
            <a:lvl2pPr lvl="1" rtl="0" algn="ctr">
              <a:spcBef>
                <a:spcPts val="0"/>
              </a:spcBef>
              <a:spcAft>
                <a:spcPts val="0"/>
              </a:spcAft>
              <a:buClr>
                <a:schemeClr val="lt2"/>
              </a:buClr>
              <a:buSzPts val="1400"/>
              <a:buNone/>
              <a:defRPr sz="1400">
                <a:solidFill>
                  <a:schemeClr val="lt2"/>
                </a:solidFill>
              </a:defRPr>
            </a:lvl2pPr>
            <a:lvl3pPr lvl="2" rtl="0" algn="ctr">
              <a:spcBef>
                <a:spcPts val="0"/>
              </a:spcBef>
              <a:spcAft>
                <a:spcPts val="0"/>
              </a:spcAft>
              <a:buClr>
                <a:schemeClr val="lt2"/>
              </a:buClr>
              <a:buSzPts val="1400"/>
              <a:buNone/>
              <a:defRPr sz="1400">
                <a:solidFill>
                  <a:schemeClr val="lt2"/>
                </a:solidFill>
              </a:defRPr>
            </a:lvl3pPr>
            <a:lvl4pPr lvl="3" rtl="0" algn="ctr">
              <a:spcBef>
                <a:spcPts val="0"/>
              </a:spcBef>
              <a:spcAft>
                <a:spcPts val="0"/>
              </a:spcAft>
              <a:buClr>
                <a:schemeClr val="lt2"/>
              </a:buClr>
              <a:buSzPts val="1400"/>
              <a:buNone/>
              <a:defRPr sz="1400">
                <a:solidFill>
                  <a:schemeClr val="lt2"/>
                </a:solidFill>
              </a:defRPr>
            </a:lvl4pPr>
            <a:lvl5pPr lvl="4" rtl="0" algn="ctr">
              <a:spcBef>
                <a:spcPts val="0"/>
              </a:spcBef>
              <a:spcAft>
                <a:spcPts val="0"/>
              </a:spcAft>
              <a:buClr>
                <a:schemeClr val="lt2"/>
              </a:buClr>
              <a:buSzPts val="1400"/>
              <a:buNone/>
              <a:defRPr sz="1400">
                <a:solidFill>
                  <a:schemeClr val="lt2"/>
                </a:solidFill>
              </a:defRPr>
            </a:lvl5pPr>
            <a:lvl6pPr lvl="5" rtl="0" algn="ctr">
              <a:spcBef>
                <a:spcPts val="0"/>
              </a:spcBef>
              <a:spcAft>
                <a:spcPts val="0"/>
              </a:spcAft>
              <a:buClr>
                <a:schemeClr val="lt2"/>
              </a:buClr>
              <a:buSzPts val="1400"/>
              <a:buNone/>
              <a:defRPr sz="1400">
                <a:solidFill>
                  <a:schemeClr val="lt2"/>
                </a:solidFill>
              </a:defRPr>
            </a:lvl6pPr>
            <a:lvl7pPr lvl="6" rtl="0" algn="ctr">
              <a:spcBef>
                <a:spcPts val="0"/>
              </a:spcBef>
              <a:spcAft>
                <a:spcPts val="0"/>
              </a:spcAft>
              <a:buClr>
                <a:schemeClr val="lt2"/>
              </a:buClr>
              <a:buSzPts val="1400"/>
              <a:buNone/>
              <a:defRPr sz="1400">
                <a:solidFill>
                  <a:schemeClr val="lt2"/>
                </a:solidFill>
              </a:defRPr>
            </a:lvl7pPr>
            <a:lvl8pPr lvl="7" rtl="0" algn="ctr">
              <a:spcBef>
                <a:spcPts val="0"/>
              </a:spcBef>
              <a:spcAft>
                <a:spcPts val="0"/>
              </a:spcAft>
              <a:buClr>
                <a:schemeClr val="lt2"/>
              </a:buClr>
              <a:buSzPts val="1400"/>
              <a:buNone/>
              <a:defRPr sz="1400">
                <a:solidFill>
                  <a:schemeClr val="lt2"/>
                </a:solidFill>
              </a:defRPr>
            </a:lvl8pPr>
            <a:lvl9pPr lvl="8" rtl="0" algn="ctr">
              <a:spcBef>
                <a:spcPts val="0"/>
              </a:spcBef>
              <a:spcAft>
                <a:spcPts val="0"/>
              </a:spcAft>
              <a:buClr>
                <a:schemeClr val="lt2"/>
              </a:buClr>
              <a:buSzPts val="1400"/>
              <a:buNone/>
              <a:defRPr sz="1400">
                <a:solidFill>
                  <a:schemeClr val="lt2"/>
                </a:solidFill>
              </a:defRPr>
            </a:lvl9pPr>
          </a:lstStyle>
          <a:p/>
        </p:txBody>
      </p:sp>
      <p:sp>
        <p:nvSpPr>
          <p:cNvPr id="1368" name="Google Shape;1368;p54"/>
          <p:cNvSpPr txBox="1"/>
          <p:nvPr>
            <p:ph idx="8" type="subTitle"/>
          </p:nvPr>
        </p:nvSpPr>
        <p:spPr>
          <a:xfrm>
            <a:off x="6642350" y="3436775"/>
            <a:ext cx="1735800" cy="742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None/>
              <a:defRPr sz="1400">
                <a:solidFill>
                  <a:schemeClr val="lt2"/>
                </a:solidFill>
              </a:defRPr>
            </a:lvl1pPr>
            <a:lvl2pPr lvl="1" rtl="0" algn="ctr">
              <a:lnSpc>
                <a:spcPct val="100000"/>
              </a:lnSpc>
              <a:spcBef>
                <a:spcPts val="0"/>
              </a:spcBef>
              <a:spcAft>
                <a:spcPts val="0"/>
              </a:spcAft>
              <a:buClr>
                <a:schemeClr val="lt2"/>
              </a:buClr>
              <a:buSzPts val="1400"/>
              <a:buNone/>
              <a:defRPr>
                <a:solidFill>
                  <a:schemeClr val="lt2"/>
                </a:solidFill>
              </a:defRPr>
            </a:lvl2pPr>
            <a:lvl3pPr lvl="2" rtl="0" algn="ctr">
              <a:lnSpc>
                <a:spcPct val="100000"/>
              </a:lnSpc>
              <a:spcBef>
                <a:spcPts val="0"/>
              </a:spcBef>
              <a:spcAft>
                <a:spcPts val="0"/>
              </a:spcAft>
              <a:buClr>
                <a:schemeClr val="lt2"/>
              </a:buClr>
              <a:buSzPts val="1400"/>
              <a:buNone/>
              <a:defRPr>
                <a:solidFill>
                  <a:schemeClr val="lt2"/>
                </a:solidFill>
              </a:defRPr>
            </a:lvl3pPr>
            <a:lvl4pPr lvl="3" rtl="0" algn="ctr">
              <a:lnSpc>
                <a:spcPct val="100000"/>
              </a:lnSpc>
              <a:spcBef>
                <a:spcPts val="0"/>
              </a:spcBef>
              <a:spcAft>
                <a:spcPts val="0"/>
              </a:spcAft>
              <a:buClr>
                <a:schemeClr val="lt2"/>
              </a:buClr>
              <a:buSzPts val="1400"/>
              <a:buNone/>
              <a:defRPr>
                <a:solidFill>
                  <a:schemeClr val="lt2"/>
                </a:solidFill>
              </a:defRPr>
            </a:lvl4pPr>
            <a:lvl5pPr lvl="4" rtl="0" algn="ctr">
              <a:lnSpc>
                <a:spcPct val="100000"/>
              </a:lnSpc>
              <a:spcBef>
                <a:spcPts val="0"/>
              </a:spcBef>
              <a:spcAft>
                <a:spcPts val="0"/>
              </a:spcAft>
              <a:buClr>
                <a:schemeClr val="lt2"/>
              </a:buClr>
              <a:buSzPts val="1400"/>
              <a:buNone/>
              <a:defRPr>
                <a:solidFill>
                  <a:schemeClr val="lt2"/>
                </a:solidFill>
              </a:defRPr>
            </a:lvl5pPr>
            <a:lvl6pPr lvl="5" rtl="0" algn="ctr">
              <a:lnSpc>
                <a:spcPct val="100000"/>
              </a:lnSpc>
              <a:spcBef>
                <a:spcPts val="0"/>
              </a:spcBef>
              <a:spcAft>
                <a:spcPts val="0"/>
              </a:spcAft>
              <a:buClr>
                <a:schemeClr val="lt2"/>
              </a:buClr>
              <a:buSzPts val="1400"/>
              <a:buNone/>
              <a:defRPr>
                <a:solidFill>
                  <a:schemeClr val="lt2"/>
                </a:solidFill>
              </a:defRPr>
            </a:lvl6pPr>
            <a:lvl7pPr lvl="6" rtl="0" algn="ctr">
              <a:lnSpc>
                <a:spcPct val="100000"/>
              </a:lnSpc>
              <a:spcBef>
                <a:spcPts val="0"/>
              </a:spcBef>
              <a:spcAft>
                <a:spcPts val="0"/>
              </a:spcAft>
              <a:buClr>
                <a:schemeClr val="lt2"/>
              </a:buClr>
              <a:buSzPts val="1400"/>
              <a:buNone/>
              <a:defRPr>
                <a:solidFill>
                  <a:schemeClr val="lt2"/>
                </a:solidFill>
              </a:defRPr>
            </a:lvl7pPr>
            <a:lvl8pPr lvl="7" rtl="0" algn="ctr">
              <a:lnSpc>
                <a:spcPct val="100000"/>
              </a:lnSpc>
              <a:spcBef>
                <a:spcPts val="0"/>
              </a:spcBef>
              <a:spcAft>
                <a:spcPts val="0"/>
              </a:spcAft>
              <a:buClr>
                <a:schemeClr val="lt2"/>
              </a:buClr>
              <a:buSzPts val="1400"/>
              <a:buNone/>
              <a:defRPr>
                <a:solidFill>
                  <a:schemeClr val="lt2"/>
                </a:solidFill>
              </a:defRPr>
            </a:lvl8pPr>
            <a:lvl9pPr lvl="8" rtl="0" algn="ctr">
              <a:lnSpc>
                <a:spcPct val="100000"/>
              </a:lnSpc>
              <a:spcBef>
                <a:spcPts val="0"/>
              </a:spcBef>
              <a:spcAft>
                <a:spcPts val="0"/>
              </a:spcAft>
              <a:buClr>
                <a:schemeClr val="lt2"/>
              </a:buClr>
              <a:buSzPts val="1400"/>
              <a:buNone/>
              <a:defRPr>
                <a:solidFill>
                  <a:schemeClr val="lt2"/>
                </a:solidFill>
              </a:defRPr>
            </a:lvl9pPr>
          </a:lstStyle>
          <a:p/>
        </p:txBody>
      </p:sp>
      <p:sp>
        <p:nvSpPr>
          <p:cNvPr id="1369" name="Google Shape;1369;p54"/>
          <p:cNvSpPr txBox="1"/>
          <p:nvPr>
            <p:ph hasCustomPrompt="1" idx="9" type="title"/>
          </p:nvPr>
        </p:nvSpPr>
        <p:spPr>
          <a:xfrm>
            <a:off x="940175" y="2550225"/>
            <a:ext cx="1387200" cy="291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1370" name="Google Shape;1370;p54"/>
          <p:cNvSpPr txBox="1"/>
          <p:nvPr>
            <p:ph hasCustomPrompt="1" idx="13" type="title"/>
          </p:nvPr>
        </p:nvSpPr>
        <p:spPr>
          <a:xfrm>
            <a:off x="2899000" y="2550225"/>
            <a:ext cx="1387200" cy="291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1371" name="Google Shape;1371;p54"/>
          <p:cNvSpPr txBox="1"/>
          <p:nvPr>
            <p:ph hasCustomPrompt="1" idx="14" type="title"/>
          </p:nvPr>
        </p:nvSpPr>
        <p:spPr>
          <a:xfrm>
            <a:off x="4857825" y="2550225"/>
            <a:ext cx="1387200" cy="291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1372" name="Google Shape;1372;p54"/>
          <p:cNvSpPr txBox="1"/>
          <p:nvPr>
            <p:ph hasCustomPrompt="1" idx="15" type="title"/>
          </p:nvPr>
        </p:nvSpPr>
        <p:spPr>
          <a:xfrm>
            <a:off x="6816650" y="2550225"/>
            <a:ext cx="1387200" cy="291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Four Columns ">
  <p:cSld name="TITLE_ONLY_1_1_1">
    <p:spTree>
      <p:nvGrpSpPr>
        <p:cNvPr id="1373" name="Shape 1373"/>
        <p:cNvGrpSpPr/>
        <p:nvPr/>
      </p:nvGrpSpPr>
      <p:grpSpPr>
        <a:xfrm>
          <a:off x="0" y="0"/>
          <a:ext cx="0" cy="0"/>
          <a:chOff x="0" y="0"/>
          <a:chExt cx="0" cy="0"/>
        </a:xfrm>
      </p:grpSpPr>
      <p:sp>
        <p:nvSpPr>
          <p:cNvPr id="1374" name="Google Shape;1374;p55"/>
          <p:cNvSpPr/>
          <p:nvPr/>
        </p:nvSpPr>
        <p:spPr>
          <a:xfrm>
            <a:off x="-47125" y="1461825"/>
            <a:ext cx="9265200" cy="3283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55"/>
          <p:cNvSpPr txBox="1"/>
          <p:nvPr>
            <p:ph type="title"/>
          </p:nvPr>
        </p:nvSpPr>
        <p:spPr>
          <a:xfrm>
            <a:off x="1191600" y="445000"/>
            <a:ext cx="6760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76" name="Google Shape;1376;p55"/>
          <p:cNvSpPr txBox="1"/>
          <p:nvPr>
            <p:ph idx="2" type="title"/>
          </p:nvPr>
        </p:nvSpPr>
        <p:spPr>
          <a:xfrm>
            <a:off x="1896018" y="1797375"/>
            <a:ext cx="2183400" cy="4371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1600"/>
              <a:buNone/>
              <a:defRPr sz="1600">
                <a:solidFill>
                  <a:schemeClr val="lt2"/>
                </a:solidFill>
              </a:defRPr>
            </a:lvl1pPr>
            <a:lvl2pPr lvl="1" rtl="0" algn="ctr">
              <a:spcBef>
                <a:spcPts val="0"/>
              </a:spcBef>
              <a:spcAft>
                <a:spcPts val="0"/>
              </a:spcAft>
              <a:buClr>
                <a:schemeClr val="lt2"/>
              </a:buClr>
              <a:buSzPts val="1400"/>
              <a:buNone/>
              <a:defRPr sz="1400">
                <a:solidFill>
                  <a:schemeClr val="lt2"/>
                </a:solidFill>
              </a:defRPr>
            </a:lvl2pPr>
            <a:lvl3pPr lvl="2" rtl="0" algn="ctr">
              <a:spcBef>
                <a:spcPts val="0"/>
              </a:spcBef>
              <a:spcAft>
                <a:spcPts val="0"/>
              </a:spcAft>
              <a:buClr>
                <a:schemeClr val="lt2"/>
              </a:buClr>
              <a:buSzPts val="1400"/>
              <a:buNone/>
              <a:defRPr sz="1400">
                <a:solidFill>
                  <a:schemeClr val="lt2"/>
                </a:solidFill>
              </a:defRPr>
            </a:lvl3pPr>
            <a:lvl4pPr lvl="3" rtl="0" algn="ctr">
              <a:spcBef>
                <a:spcPts val="0"/>
              </a:spcBef>
              <a:spcAft>
                <a:spcPts val="0"/>
              </a:spcAft>
              <a:buClr>
                <a:schemeClr val="lt2"/>
              </a:buClr>
              <a:buSzPts val="1400"/>
              <a:buNone/>
              <a:defRPr sz="1400">
                <a:solidFill>
                  <a:schemeClr val="lt2"/>
                </a:solidFill>
              </a:defRPr>
            </a:lvl4pPr>
            <a:lvl5pPr lvl="4" rtl="0" algn="ctr">
              <a:spcBef>
                <a:spcPts val="0"/>
              </a:spcBef>
              <a:spcAft>
                <a:spcPts val="0"/>
              </a:spcAft>
              <a:buClr>
                <a:schemeClr val="lt2"/>
              </a:buClr>
              <a:buSzPts val="1400"/>
              <a:buNone/>
              <a:defRPr sz="1400">
                <a:solidFill>
                  <a:schemeClr val="lt2"/>
                </a:solidFill>
              </a:defRPr>
            </a:lvl5pPr>
            <a:lvl6pPr lvl="5" rtl="0" algn="ctr">
              <a:spcBef>
                <a:spcPts val="0"/>
              </a:spcBef>
              <a:spcAft>
                <a:spcPts val="0"/>
              </a:spcAft>
              <a:buClr>
                <a:schemeClr val="lt2"/>
              </a:buClr>
              <a:buSzPts val="1400"/>
              <a:buNone/>
              <a:defRPr sz="1400">
                <a:solidFill>
                  <a:schemeClr val="lt2"/>
                </a:solidFill>
              </a:defRPr>
            </a:lvl6pPr>
            <a:lvl7pPr lvl="6" rtl="0" algn="ctr">
              <a:spcBef>
                <a:spcPts val="0"/>
              </a:spcBef>
              <a:spcAft>
                <a:spcPts val="0"/>
              </a:spcAft>
              <a:buClr>
                <a:schemeClr val="lt2"/>
              </a:buClr>
              <a:buSzPts val="1400"/>
              <a:buNone/>
              <a:defRPr sz="1400">
                <a:solidFill>
                  <a:schemeClr val="lt2"/>
                </a:solidFill>
              </a:defRPr>
            </a:lvl7pPr>
            <a:lvl8pPr lvl="7" rtl="0" algn="ctr">
              <a:spcBef>
                <a:spcPts val="0"/>
              </a:spcBef>
              <a:spcAft>
                <a:spcPts val="0"/>
              </a:spcAft>
              <a:buClr>
                <a:schemeClr val="lt2"/>
              </a:buClr>
              <a:buSzPts val="1400"/>
              <a:buNone/>
              <a:defRPr sz="1400">
                <a:solidFill>
                  <a:schemeClr val="lt2"/>
                </a:solidFill>
              </a:defRPr>
            </a:lvl8pPr>
            <a:lvl9pPr lvl="8" rtl="0" algn="ctr">
              <a:spcBef>
                <a:spcPts val="0"/>
              </a:spcBef>
              <a:spcAft>
                <a:spcPts val="0"/>
              </a:spcAft>
              <a:buClr>
                <a:schemeClr val="lt2"/>
              </a:buClr>
              <a:buSzPts val="1400"/>
              <a:buNone/>
              <a:defRPr sz="1400">
                <a:solidFill>
                  <a:schemeClr val="lt2"/>
                </a:solidFill>
              </a:defRPr>
            </a:lvl9pPr>
          </a:lstStyle>
          <a:p/>
        </p:txBody>
      </p:sp>
      <p:sp>
        <p:nvSpPr>
          <p:cNvPr id="1377" name="Google Shape;1377;p55"/>
          <p:cNvSpPr txBox="1"/>
          <p:nvPr>
            <p:ph idx="1" type="subTitle"/>
          </p:nvPr>
        </p:nvSpPr>
        <p:spPr>
          <a:xfrm>
            <a:off x="1896046" y="2158300"/>
            <a:ext cx="2183400" cy="606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200"/>
              <a:buNone/>
              <a:defRPr sz="1200">
                <a:solidFill>
                  <a:schemeClr val="lt2"/>
                </a:solidFill>
              </a:defRPr>
            </a:lvl1pPr>
            <a:lvl2pPr lvl="1" rtl="0" algn="ctr">
              <a:lnSpc>
                <a:spcPct val="100000"/>
              </a:lnSpc>
              <a:spcBef>
                <a:spcPts val="0"/>
              </a:spcBef>
              <a:spcAft>
                <a:spcPts val="0"/>
              </a:spcAft>
              <a:buClr>
                <a:schemeClr val="lt2"/>
              </a:buClr>
              <a:buSzPts val="1200"/>
              <a:buNone/>
              <a:defRPr sz="1200">
                <a:solidFill>
                  <a:schemeClr val="lt2"/>
                </a:solidFill>
              </a:defRPr>
            </a:lvl2pPr>
            <a:lvl3pPr lvl="2" rtl="0" algn="ctr">
              <a:lnSpc>
                <a:spcPct val="100000"/>
              </a:lnSpc>
              <a:spcBef>
                <a:spcPts val="0"/>
              </a:spcBef>
              <a:spcAft>
                <a:spcPts val="0"/>
              </a:spcAft>
              <a:buClr>
                <a:schemeClr val="lt2"/>
              </a:buClr>
              <a:buSzPts val="1200"/>
              <a:buNone/>
              <a:defRPr sz="1200">
                <a:solidFill>
                  <a:schemeClr val="lt2"/>
                </a:solidFill>
              </a:defRPr>
            </a:lvl3pPr>
            <a:lvl4pPr lvl="3" rtl="0" algn="ctr">
              <a:lnSpc>
                <a:spcPct val="100000"/>
              </a:lnSpc>
              <a:spcBef>
                <a:spcPts val="0"/>
              </a:spcBef>
              <a:spcAft>
                <a:spcPts val="0"/>
              </a:spcAft>
              <a:buClr>
                <a:schemeClr val="lt2"/>
              </a:buClr>
              <a:buSzPts val="1200"/>
              <a:buNone/>
              <a:defRPr sz="1200">
                <a:solidFill>
                  <a:schemeClr val="lt2"/>
                </a:solidFill>
              </a:defRPr>
            </a:lvl4pPr>
            <a:lvl5pPr lvl="4" rtl="0" algn="ctr">
              <a:lnSpc>
                <a:spcPct val="100000"/>
              </a:lnSpc>
              <a:spcBef>
                <a:spcPts val="0"/>
              </a:spcBef>
              <a:spcAft>
                <a:spcPts val="0"/>
              </a:spcAft>
              <a:buClr>
                <a:schemeClr val="lt2"/>
              </a:buClr>
              <a:buSzPts val="1200"/>
              <a:buNone/>
              <a:defRPr sz="1200">
                <a:solidFill>
                  <a:schemeClr val="lt2"/>
                </a:solidFill>
              </a:defRPr>
            </a:lvl5pPr>
            <a:lvl6pPr lvl="5" rtl="0" algn="ctr">
              <a:lnSpc>
                <a:spcPct val="100000"/>
              </a:lnSpc>
              <a:spcBef>
                <a:spcPts val="0"/>
              </a:spcBef>
              <a:spcAft>
                <a:spcPts val="0"/>
              </a:spcAft>
              <a:buClr>
                <a:schemeClr val="lt2"/>
              </a:buClr>
              <a:buSzPts val="1200"/>
              <a:buNone/>
              <a:defRPr sz="1200">
                <a:solidFill>
                  <a:schemeClr val="lt2"/>
                </a:solidFill>
              </a:defRPr>
            </a:lvl6pPr>
            <a:lvl7pPr lvl="6" rtl="0" algn="ctr">
              <a:lnSpc>
                <a:spcPct val="100000"/>
              </a:lnSpc>
              <a:spcBef>
                <a:spcPts val="0"/>
              </a:spcBef>
              <a:spcAft>
                <a:spcPts val="0"/>
              </a:spcAft>
              <a:buClr>
                <a:schemeClr val="lt2"/>
              </a:buClr>
              <a:buSzPts val="1200"/>
              <a:buNone/>
              <a:defRPr sz="1200">
                <a:solidFill>
                  <a:schemeClr val="lt2"/>
                </a:solidFill>
              </a:defRPr>
            </a:lvl7pPr>
            <a:lvl8pPr lvl="7" rtl="0" algn="ctr">
              <a:lnSpc>
                <a:spcPct val="100000"/>
              </a:lnSpc>
              <a:spcBef>
                <a:spcPts val="0"/>
              </a:spcBef>
              <a:spcAft>
                <a:spcPts val="0"/>
              </a:spcAft>
              <a:buClr>
                <a:schemeClr val="lt2"/>
              </a:buClr>
              <a:buSzPts val="1200"/>
              <a:buNone/>
              <a:defRPr sz="1200">
                <a:solidFill>
                  <a:schemeClr val="lt2"/>
                </a:solidFill>
              </a:defRPr>
            </a:lvl8pPr>
            <a:lvl9pPr lvl="8" rtl="0" algn="ctr">
              <a:lnSpc>
                <a:spcPct val="100000"/>
              </a:lnSpc>
              <a:spcBef>
                <a:spcPts val="0"/>
              </a:spcBef>
              <a:spcAft>
                <a:spcPts val="0"/>
              </a:spcAft>
              <a:buClr>
                <a:schemeClr val="lt2"/>
              </a:buClr>
              <a:buSzPts val="1200"/>
              <a:buNone/>
              <a:defRPr sz="1200">
                <a:solidFill>
                  <a:schemeClr val="lt2"/>
                </a:solidFill>
              </a:defRPr>
            </a:lvl9pPr>
          </a:lstStyle>
          <a:p/>
        </p:txBody>
      </p:sp>
      <p:sp>
        <p:nvSpPr>
          <p:cNvPr id="1378" name="Google Shape;1378;p55"/>
          <p:cNvSpPr txBox="1"/>
          <p:nvPr>
            <p:ph idx="3" type="title"/>
          </p:nvPr>
        </p:nvSpPr>
        <p:spPr>
          <a:xfrm>
            <a:off x="5064554" y="1797375"/>
            <a:ext cx="2183400" cy="4371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1600"/>
              <a:buNone/>
              <a:defRPr sz="1600">
                <a:solidFill>
                  <a:schemeClr val="lt2"/>
                </a:solidFill>
              </a:defRPr>
            </a:lvl1pPr>
            <a:lvl2pPr lvl="1" rtl="0" algn="ctr">
              <a:spcBef>
                <a:spcPts val="0"/>
              </a:spcBef>
              <a:spcAft>
                <a:spcPts val="0"/>
              </a:spcAft>
              <a:buClr>
                <a:schemeClr val="lt2"/>
              </a:buClr>
              <a:buSzPts val="1400"/>
              <a:buNone/>
              <a:defRPr sz="1400">
                <a:solidFill>
                  <a:schemeClr val="lt2"/>
                </a:solidFill>
              </a:defRPr>
            </a:lvl2pPr>
            <a:lvl3pPr lvl="2" rtl="0" algn="ctr">
              <a:spcBef>
                <a:spcPts val="0"/>
              </a:spcBef>
              <a:spcAft>
                <a:spcPts val="0"/>
              </a:spcAft>
              <a:buClr>
                <a:schemeClr val="lt2"/>
              </a:buClr>
              <a:buSzPts val="1400"/>
              <a:buNone/>
              <a:defRPr sz="1400">
                <a:solidFill>
                  <a:schemeClr val="lt2"/>
                </a:solidFill>
              </a:defRPr>
            </a:lvl3pPr>
            <a:lvl4pPr lvl="3" rtl="0" algn="ctr">
              <a:spcBef>
                <a:spcPts val="0"/>
              </a:spcBef>
              <a:spcAft>
                <a:spcPts val="0"/>
              </a:spcAft>
              <a:buClr>
                <a:schemeClr val="lt2"/>
              </a:buClr>
              <a:buSzPts val="1400"/>
              <a:buNone/>
              <a:defRPr sz="1400">
                <a:solidFill>
                  <a:schemeClr val="lt2"/>
                </a:solidFill>
              </a:defRPr>
            </a:lvl4pPr>
            <a:lvl5pPr lvl="4" rtl="0" algn="ctr">
              <a:spcBef>
                <a:spcPts val="0"/>
              </a:spcBef>
              <a:spcAft>
                <a:spcPts val="0"/>
              </a:spcAft>
              <a:buClr>
                <a:schemeClr val="lt2"/>
              </a:buClr>
              <a:buSzPts val="1400"/>
              <a:buNone/>
              <a:defRPr sz="1400">
                <a:solidFill>
                  <a:schemeClr val="lt2"/>
                </a:solidFill>
              </a:defRPr>
            </a:lvl5pPr>
            <a:lvl6pPr lvl="5" rtl="0" algn="ctr">
              <a:spcBef>
                <a:spcPts val="0"/>
              </a:spcBef>
              <a:spcAft>
                <a:spcPts val="0"/>
              </a:spcAft>
              <a:buClr>
                <a:schemeClr val="lt2"/>
              </a:buClr>
              <a:buSzPts val="1400"/>
              <a:buNone/>
              <a:defRPr sz="1400">
                <a:solidFill>
                  <a:schemeClr val="lt2"/>
                </a:solidFill>
              </a:defRPr>
            </a:lvl6pPr>
            <a:lvl7pPr lvl="6" rtl="0" algn="ctr">
              <a:spcBef>
                <a:spcPts val="0"/>
              </a:spcBef>
              <a:spcAft>
                <a:spcPts val="0"/>
              </a:spcAft>
              <a:buClr>
                <a:schemeClr val="lt2"/>
              </a:buClr>
              <a:buSzPts val="1400"/>
              <a:buNone/>
              <a:defRPr sz="1400">
                <a:solidFill>
                  <a:schemeClr val="lt2"/>
                </a:solidFill>
              </a:defRPr>
            </a:lvl7pPr>
            <a:lvl8pPr lvl="7" rtl="0" algn="ctr">
              <a:spcBef>
                <a:spcPts val="0"/>
              </a:spcBef>
              <a:spcAft>
                <a:spcPts val="0"/>
              </a:spcAft>
              <a:buClr>
                <a:schemeClr val="lt2"/>
              </a:buClr>
              <a:buSzPts val="1400"/>
              <a:buNone/>
              <a:defRPr sz="1400">
                <a:solidFill>
                  <a:schemeClr val="lt2"/>
                </a:solidFill>
              </a:defRPr>
            </a:lvl8pPr>
            <a:lvl9pPr lvl="8" rtl="0" algn="ctr">
              <a:spcBef>
                <a:spcPts val="0"/>
              </a:spcBef>
              <a:spcAft>
                <a:spcPts val="0"/>
              </a:spcAft>
              <a:buClr>
                <a:schemeClr val="lt2"/>
              </a:buClr>
              <a:buSzPts val="1400"/>
              <a:buNone/>
              <a:defRPr sz="1400">
                <a:solidFill>
                  <a:schemeClr val="lt2"/>
                </a:solidFill>
              </a:defRPr>
            </a:lvl9pPr>
          </a:lstStyle>
          <a:p/>
        </p:txBody>
      </p:sp>
      <p:sp>
        <p:nvSpPr>
          <p:cNvPr id="1379" name="Google Shape;1379;p55"/>
          <p:cNvSpPr txBox="1"/>
          <p:nvPr>
            <p:ph idx="4" type="subTitle"/>
          </p:nvPr>
        </p:nvSpPr>
        <p:spPr>
          <a:xfrm>
            <a:off x="5064582" y="2158300"/>
            <a:ext cx="2183400" cy="606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200"/>
              <a:buNone/>
              <a:defRPr sz="1200">
                <a:solidFill>
                  <a:schemeClr val="lt2"/>
                </a:solidFill>
              </a:defRPr>
            </a:lvl1pPr>
            <a:lvl2pPr lvl="1" rtl="0" algn="ctr">
              <a:lnSpc>
                <a:spcPct val="100000"/>
              </a:lnSpc>
              <a:spcBef>
                <a:spcPts val="0"/>
              </a:spcBef>
              <a:spcAft>
                <a:spcPts val="0"/>
              </a:spcAft>
              <a:buClr>
                <a:schemeClr val="lt2"/>
              </a:buClr>
              <a:buSzPts val="1200"/>
              <a:buNone/>
              <a:defRPr sz="1200">
                <a:solidFill>
                  <a:schemeClr val="lt2"/>
                </a:solidFill>
              </a:defRPr>
            </a:lvl2pPr>
            <a:lvl3pPr lvl="2" rtl="0" algn="ctr">
              <a:lnSpc>
                <a:spcPct val="100000"/>
              </a:lnSpc>
              <a:spcBef>
                <a:spcPts val="0"/>
              </a:spcBef>
              <a:spcAft>
                <a:spcPts val="0"/>
              </a:spcAft>
              <a:buClr>
                <a:schemeClr val="lt2"/>
              </a:buClr>
              <a:buSzPts val="1200"/>
              <a:buNone/>
              <a:defRPr sz="1200">
                <a:solidFill>
                  <a:schemeClr val="lt2"/>
                </a:solidFill>
              </a:defRPr>
            </a:lvl3pPr>
            <a:lvl4pPr lvl="3" rtl="0" algn="ctr">
              <a:lnSpc>
                <a:spcPct val="100000"/>
              </a:lnSpc>
              <a:spcBef>
                <a:spcPts val="0"/>
              </a:spcBef>
              <a:spcAft>
                <a:spcPts val="0"/>
              </a:spcAft>
              <a:buClr>
                <a:schemeClr val="lt2"/>
              </a:buClr>
              <a:buSzPts val="1200"/>
              <a:buNone/>
              <a:defRPr sz="1200">
                <a:solidFill>
                  <a:schemeClr val="lt2"/>
                </a:solidFill>
              </a:defRPr>
            </a:lvl4pPr>
            <a:lvl5pPr lvl="4" rtl="0" algn="ctr">
              <a:lnSpc>
                <a:spcPct val="100000"/>
              </a:lnSpc>
              <a:spcBef>
                <a:spcPts val="0"/>
              </a:spcBef>
              <a:spcAft>
                <a:spcPts val="0"/>
              </a:spcAft>
              <a:buClr>
                <a:schemeClr val="lt2"/>
              </a:buClr>
              <a:buSzPts val="1200"/>
              <a:buNone/>
              <a:defRPr sz="1200">
                <a:solidFill>
                  <a:schemeClr val="lt2"/>
                </a:solidFill>
              </a:defRPr>
            </a:lvl5pPr>
            <a:lvl6pPr lvl="5" rtl="0" algn="ctr">
              <a:lnSpc>
                <a:spcPct val="100000"/>
              </a:lnSpc>
              <a:spcBef>
                <a:spcPts val="0"/>
              </a:spcBef>
              <a:spcAft>
                <a:spcPts val="0"/>
              </a:spcAft>
              <a:buClr>
                <a:schemeClr val="lt2"/>
              </a:buClr>
              <a:buSzPts val="1200"/>
              <a:buNone/>
              <a:defRPr sz="1200">
                <a:solidFill>
                  <a:schemeClr val="lt2"/>
                </a:solidFill>
              </a:defRPr>
            </a:lvl6pPr>
            <a:lvl7pPr lvl="6" rtl="0" algn="ctr">
              <a:lnSpc>
                <a:spcPct val="100000"/>
              </a:lnSpc>
              <a:spcBef>
                <a:spcPts val="0"/>
              </a:spcBef>
              <a:spcAft>
                <a:spcPts val="0"/>
              </a:spcAft>
              <a:buClr>
                <a:schemeClr val="lt2"/>
              </a:buClr>
              <a:buSzPts val="1200"/>
              <a:buNone/>
              <a:defRPr sz="1200">
                <a:solidFill>
                  <a:schemeClr val="lt2"/>
                </a:solidFill>
              </a:defRPr>
            </a:lvl7pPr>
            <a:lvl8pPr lvl="7" rtl="0" algn="ctr">
              <a:lnSpc>
                <a:spcPct val="100000"/>
              </a:lnSpc>
              <a:spcBef>
                <a:spcPts val="0"/>
              </a:spcBef>
              <a:spcAft>
                <a:spcPts val="0"/>
              </a:spcAft>
              <a:buClr>
                <a:schemeClr val="lt2"/>
              </a:buClr>
              <a:buSzPts val="1200"/>
              <a:buNone/>
              <a:defRPr sz="1200">
                <a:solidFill>
                  <a:schemeClr val="lt2"/>
                </a:solidFill>
              </a:defRPr>
            </a:lvl8pPr>
            <a:lvl9pPr lvl="8" rtl="0" algn="ctr">
              <a:lnSpc>
                <a:spcPct val="100000"/>
              </a:lnSpc>
              <a:spcBef>
                <a:spcPts val="0"/>
              </a:spcBef>
              <a:spcAft>
                <a:spcPts val="0"/>
              </a:spcAft>
              <a:buClr>
                <a:schemeClr val="lt2"/>
              </a:buClr>
              <a:buSzPts val="1200"/>
              <a:buNone/>
              <a:defRPr sz="1200">
                <a:solidFill>
                  <a:schemeClr val="lt2"/>
                </a:solidFill>
              </a:defRPr>
            </a:lvl9pPr>
          </a:lstStyle>
          <a:p/>
        </p:txBody>
      </p:sp>
      <p:sp>
        <p:nvSpPr>
          <p:cNvPr id="1380" name="Google Shape;1380;p55"/>
          <p:cNvSpPr txBox="1"/>
          <p:nvPr>
            <p:ph idx="5" type="title"/>
          </p:nvPr>
        </p:nvSpPr>
        <p:spPr>
          <a:xfrm>
            <a:off x="1896018" y="3269475"/>
            <a:ext cx="2183400" cy="4371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1600"/>
              <a:buNone/>
              <a:defRPr sz="1600">
                <a:solidFill>
                  <a:schemeClr val="lt2"/>
                </a:solidFill>
              </a:defRPr>
            </a:lvl1pPr>
            <a:lvl2pPr lvl="1" rtl="0" algn="ctr">
              <a:spcBef>
                <a:spcPts val="0"/>
              </a:spcBef>
              <a:spcAft>
                <a:spcPts val="0"/>
              </a:spcAft>
              <a:buClr>
                <a:schemeClr val="lt2"/>
              </a:buClr>
              <a:buSzPts val="1400"/>
              <a:buNone/>
              <a:defRPr sz="1400">
                <a:solidFill>
                  <a:schemeClr val="lt2"/>
                </a:solidFill>
              </a:defRPr>
            </a:lvl2pPr>
            <a:lvl3pPr lvl="2" rtl="0" algn="ctr">
              <a:spcBef>
                <a:spcPts val="0"/>
              </a:spcBef>
              <a:spcAft>
                <a:spcPts val="0"/>
              </a:spcAft>
              <a:buClr>
                <a:schemeClr val="lt2"/>
              </a:buClr>
              <a:buSzPts val="1400"/>
              <a:buNone/>
              <a:defRPr sz="1400">
                <a:solidFill>
                  <a:schemeClr val="lt2"/>
                </a:solidFill>
              </a:defRPr>
            </a:lvl3pPr>
            <a:lvl4pPr lvl="3" rtl="0" algn="ctr">
              <a:spcBef>
                <a:spcPts val="0"/>
              </a:spcBef>
              <a:spcAft>
                <a:spcPts val="0"/>
              </a:spcAft>
              <a:buClr>
                <a:schemeClr val="lt2"/>
              </a:buClr>
              <a:buSzPts val="1400"/>
              <a:buNone/>
              <a:defRPr sz="1400">
                <a:solidFill>
                  <a:schemeClr val="lt2"/>
                </a:solidFill>
              </a:defRPr>
            </a:lvl4pPr>
            <a:lvl5pPr lvl="4" rtl="0" algn="ctr">
              <a:spcBef>
                <a:spcPts val="0"/>
              </a:spcBef>
              <a:spcAft>
                <a:spcPts val="0"/>
              </a:spcAft>
              <a:buClr>
                <a:schemeClr val="lt2"/>
              </a:buClr>
              <a:buSzPts val="1400"/>
              <a:buNone/>
              <a:defRPr sz="1400">
                <a:solidFill>
                  <a:schemeClr val="lt2"/>
                </a:solidFill>
              </a:defRPr>
            </a:lvl5pPr>
            <a:lvl6pPr lvl="5" rtl="0" algn="ctr">
              <a:spcBef>
                <a:spcPts val="0"/>
              </a:spcBef>
              <a:spcAft>
                <a:spcPts val="0"/>
              </a:spcAft>
              <a:buClr>
                <a:schemeClr val="lt2"/>
              </a:buClr>
              <a:buSzPts val="1400"/>
              <a:buNone/>
              <a:defRPr sz="1400">
                <a:solidFill>
                  <a:schemeClr val="lt2"/>
                </a:solidFill>
              </a:defRPr>
            </a:lvl6pPr>
            <a:lvl7pPr lvl="6" rtl="0" algn="ctr">
              <a:spcBef>
                <a:spcPts val="0"/>
              </a:spcBef>
              <a:spcAft>
                <a:spcPts val="0"/>
              </a:spcAft>
              <a:buClr>
                <a:schemeClr val="lt2"/>
              </a:buClr>
              <a:buSzPts val="1400"/>
              <a:buNone/>
              <a:defRPr sz="1400">
                <a:solidFill>
                  <a:schemeClr val="lt2"/>
                </a:solidFill>
              </a:defRPr>
            </a:lvl7pPr>
            <a:lvl8pPr lvl="7" rtl="0" algn="ctr">
              <a:spcBef>
                <a:spcPts val="0"/>
              </a:spcBef>
              <a:spcAft>
                <a:spcPts val="0"/>
              </a:spcAft>
              <a:buClr>
                <a:schemeClr val="lt2"/>
              </a:buClr>
              <a:buSzPts val="1400"/>
              <a:buNone/>
              <a:defRPr sz="1400">
                <a:solidFill>
                  <a:schemeClr val="lt2"/>
                </a:solidFill>
              </a:defRPr>
            </a:lvl8pPr>
            <a:lvl9pPr lvl="8" rtl="0" algn="ctr">
              <a:spcBef>
                <a:spcPts val="0"/>
              </a:spcBef>
              <a:spcAft>
                <a:spcPts val="0"/>
              </a:spcAft>
              <a:buClr>
                <a:schemeClr val="lt2"/>
              </a:buClr>
              <a:buSzPts val="1400"/>
              <a:buNone/>
              <a:defRPr sz="1400">
                <a:solidFill>
                  <a:schemeClr val="lt2"/>
                </a:solidFill>
              </a:defRPr>
            </a:lvl9pPr>
          </a:lstStyle>
          <a:p/>
        </p:txBody>
      </p:sp>
      <p:sp>
        <p:nvSpPr>
          <p:cNvPr id="1381" name="Google Shape;1381;p55"/>
          <p:cNvSpPr txBox="1"/>
          <p:nvPr>
            <p:ph idx="6" type="subTitle"/>
          </p:nvPr>
        </p:nvSpPr>
        <p:spPr>
          <a:xfrm>
            <a:off x="1896046" y="3630400"/>
            <a:ext cx="2183400" cy="606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200"/>
              <a:buNone/>
              <a:defRPr sz="1200">
                <a:solidFill>
                  <a:schemeClr val="lt2"/>
                </a:solidFill>
              </a:defRPr>
            </a:lvl1pPr>
            <a:lvl2pPr lvl="1" rtl="0" algn="ctr">
              <a:lnSpc>
                <a:spcPct val="100000"/>
              </a:lnSpc>
              <a:spcBef>
                <a:spcPts val="0"/>
              </a:spcBef>
              <a:spcAft>
                <a:spcPts val="0"/>
              </a:spcAft>
              <a:buClr>
                <a:schemeClr val="lt2"/>
              </a:buClr>
              <a:buSzPts val="1200"/>
              <a:buNone/>
              <a:defRPr sz="1200">
                <a:solidFill>
                  <a:schemeClr val="lt2"/>
                </a:solidFill>
              </a:defRPr>
            </a:lvl2pPr>
            <a:lvl3pPr lvl="2" rtl="0" algn="ctr">
              <a:lnSpc>
                <a:spcPct val="100000"/>
              </a:lnSpc>
              <a:spcBef>
                <a:spcPts val="0"/>
              </a:spcBef>
              <a:spcAft>
                <a:spcPts val="0"/>
              </a:spcAft>
              <a:buClr>
                <a:schemeClr val="lt2"/>
              </a:buClr>
              <a:buSzPts val="1200"/>
              <a:buNone/>
              <a:defRPr sz="1200">
                <a:solidFill>
                  <a:schemeClr val="lt2"/>
                </a:solidFill>
              </a:defRPr>
            </a:lvl3pPr>
            <a:lvl4pPr lvl="3" rtl="0" algn="ctr">
              <a:lnSpc>
                <a:spcPct val="100000"/>
              </a:lnSpc>
              <a:spcBef>
                <a:spcPts val="0"/>
              </a:spcBef>
              <a:spcAft>
                <a:spcPts val="0"/>
              </a:spcAft>
              <a:buClr>
                <a:schemeClr val="lt2"/>
              </a:buClr>
              <a:buSzPts val="1200"/>
              <a:buNone/>
              <a:defRPr sz="1200">
                <a:solidFill>
                  <a:schemeClr val="lt2"/>
                </a:solidFill>
              </a:defRPr>
            </a:lvl4pPr>
            <a:lvl5pPr lvl="4" rtl="0" algn="ctr">
              <a:lnSpc>
                <a:spcPct val="100000"/>
              </a:lnSpc>
              <a:spcBef>
                <a:spcPts val="0"/>
              </a:spcBef>
              <a:spcAft>
                <a:spcPts val="0"/>
              </a:spcAft>
              <a:buClr>
                <a:schemeClr val="lt2"/>
              </a:buClr>
              <a:buSzPts val="1200"/>
              <a:buNone/>
              <a:defRPr sz="1200">
                <a:solidFill>
                  <a:schemeClr val="lt2"/>
                </a:solidFill>
              </a:defRPr>
            </a:lvl5pPr>
            <a:lvl6pPr lvl="5" rtl="0" algn="ctr">
              <a:lnSpc>
                <a:spcPct val="100000"/>
              </a:lnSpc>
              <a:spcBef>
                <a:spcPts val="0"/>
              </a:spcBef>
              <a:spcAft>
                <a:spcPts val="0"/>
              </a:spcAft>
              <a:buClr>
                <a:schemeClr val="lt2"/>
              </a:buClr>
              <a:buSzPts val="1200"/>
              <a:buNone/>
              <a:defRPr sz="1200">
                <a:solidFill>
                  <a:schemeClr val="lt2"/>
                </a:solidFill>
              </a:defRPr>
            </a:lvl6pPr>
            <a:lvl7pPr lvl="6" rtl="0" algn="ctr">
              <a:lnSpc>
                <a:spcPct val="100000"/>
              </a:lnSpc>
              <a:spcBef>
                <a:spcPts val="0"/>
              </a:spcBef>
              <a:spcAft>
                <a:spcPts val="0"/>
              </a:spcAft>
              <a:buClr>
                <a:schemeClr val="lt2"/>
              </a:buClr>
              <a:buSzPts val="1200"/>
              <a:buNone/>
              <a:defRPr sz="1200">
                <a:solidFill>
                  <a:schemeClr val="lt2"/>
                </a:solidFill>
              </a:defRPr>
            </a:lvl7pPr>
            <a:lvl8pPr lvl="7" rtl="0" algn="ctr">
              <a:lnSpc>
                <a:spcPct val="100000"/>
              </a:lnSpc>
              <a:spcBef>
                <a:spcPts val="0"/>
              </a:spcBef>
              <a:spcAft>
                <a:spcPts val="0"/>
              </a:spcAft>
              <a:buClr>
                <a:schemeClr val="lt2"/>
              </a:buClr>
              <a:buSzPts val="1200"/>
              <a:buNone/>
              <a:defRPr sz="1200">
                <a:solidFill>
                  <a:schemeClr val="lt2"/>
                </a:solidFill>
              </a:defRPr>
            </a:lvl8pPr>
            <a:lvl9pPr lvl="8" rtl="0" algn="ctr">
              <a:lnSpc>
                <a:spcPct val="100000"/>
              </a:lnSpc>
              <a:spcBef>
                <a:spcPts val="0"/>
              </a:spcBef>
              <a:spcAft>
                <a:spcPts val="0"/>
              </a:spcAft>
              <a:buClr>
                <a:schemeClr val="lt2"/>
              </a:buClr>
              <a:buSzPts val="1200"/>
              <a:buNone/>
              <a:defRPr sz="1200">
                <a:solidFill>
                  <a:schemeClr val="lt2"/>
                </a:solidFill>
              </a:defRPr>
            </a:lvl9pPr>
          </a:lstStyle>
          <a:p/>
        </p:txBody>
      </p:sp>
      <p:sp>
        <p:nvSpPr>
          <p:cNvPr id="1382" name="Google Shape;1382;p55"/>
          <p:cNvSpPr txBox="1"/>
          <p:nvPr>
            <p:ph idx="7" type="title"/>
          </p:nvPr>
        </p:nvSpPr>
        <p:spPr>
          <a:xfrm>
            <a:off x="5064554" y="3269475"/>
            <a:ext cx="2183400" cy="4371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1600"/>
              <a:buNone/>
              <a:defRPr sz="1600">
                <a:solidFill>
                  <a:schemeClr val="lt2"/>
                </a:solidFill>
              </a:defRPr>
            </a:lvl1pPr>
            <a:lvl2pPr lvl="1" rtl="0" algn="ctr">
              <a:spcBef>
                <a:spcPts val="0"/>
              </a:spcBef>
              <a:spcAft>
                <a:spcPts val="0"/>
              </a:spcAft>
              <a:buClr>
                <a:schemeClr val="lt2"/>
              </a:buClr>
              <a:buSzPts val="1400"/>
              <a:buNone/>
              <a:defRPr sz="1400">
                <a:solidFill>
                  <a:schemeClr val="lt2"/>
                </a:solidFill>
              </a:defRPr>
            </a:lvl2pPr>
            <a:lvl3pPr lvl="2" rtl="0" algn="ctr">
              <a:spcBef>
                <a:spcPts val="0"/>
              </a:spcBef>
              <a:spcAft>
                <a:spcPts val="0"/>
              </a:spcAft>
              <a:buClr>
                <a:schemeClr val="lt2"/>
              </a:buClr>
              <a:buSzPts val="1400"/>
              <a:buNone/>
              <a:defRPr sz="1400">
                <a:solidFill>
                  <a:schemeClr val="lt2"/>
                </a:solidFill>
              </a:defRPr>
            </a:lvl3pPr>
            <a:lvl4pPr lvl="3" rtl="0" algn="ctr">
              <a:spcBef>
                <a:spcPts val="0"/>
              </a:spcBef>
              <a:spcAft>
                <a:spcPts val="0"/>
              </a:spcAft>
              <a:buClr>
                <a:schemeClr val="lt2"/>
              </a:buClr>
              <a:buSzPts val="1400"/>
              <a:buNone/>
              <a:defRPr sz="1400">
                <a:solidFill>
                  <a:schemeClr val="lt2"/>
                </a:solidFill>
              </a:defRPr>
            </a:lvl4pPr>
            <a:lvl5pPr lvl="4" rtl="0" algn="ctr">
              <a:spcBef>
                <a:spcPts val="0"/>
              </a:spcBef>
              <a:spcAft>
                <a:spcPts val="0"/>
              </a:spcAft>
              <a:buClr>
                <a:schemeClr val="lt2"/>
              </a:buClr>
              <a:buSzPts val="1400"/>
              <a:buNone/>
              <a:defRPr sz="1400">
                <a:solidFill>
                  <a:schemeClr val="lt2"/>
                </a:solidFill>
              </a:defRPr>
            </a:lvl5pPr>
            <a:lvl6pPr lvl="5" rtl="0" algn="ctr">
              <a:spcBef>
                <a:spcPts val="0"/>
              </a:spcBef>
              <a:spcAft>
                <a:spcPts val="0"/>
              </a:spcAft>
              <a:buClr>
                <a:schemeClr val="lt2"/>
              </a:buClr>
              <a:buSzPts val="1400"/>
              <a:buNone/>
              <a:defRPr sz="1400">
                <a:solidFill>
                  <a:schemeClr val="lt2"/>
                </a:solidFill>
              </a:defRPr>
            </a:lvl6pPr>
            <a:lvl7pPr lvl="6" rtl="0" algn="ctr">
              <a:spcBef>
                <a:spcPts val="0"/>
              </a:spcBef>
              <a:spcAft>
                <a:spcPts val="0"/>
              </a:spcAft>
              <a:buClr>
                <a:schemeClr val="lt2"/>
              </a:buClr>
              <a:buSzPts val="1400"/>
              <a:buNone/>
              <a:defRPr sz="1400">
                <a:solidFill>
                  <a:schemeClr val="lt2"/>
                </a:solidFill>
              </a:defRPr>
            </a:lvl7pPr>
            <a:lvl8pPr lvl="7" rtl="0" algn="ctr">
              <a:spcBef>
                <a:spcPts val="0"/>
              </a:spcBef>
              <a:spcAft>
                <a:spcPts val="0"/>
              </a:spcAft>
              <a:buClr>
                <a:schemeClr val="lt2"/>
              </a:buClr>
              <a:buSzPts val="1400"/>
              <a:buNone/>
              <a:defRPr sz="1400">
                <a:solidFill>
                  <a:schemeClr val="lt2"/>
                </a:solidFill>
              </a:defRPr>
            </a:lvl8pPr>
            <a:lvl9pPr lvl="8" rtl="0" algn="ctr">
              <a:spcBef>
                <a:spcPts val="0"/>
              </a:spcBef>
              <a:spcAft>
                <a:spcPts val="0"/>
              </a:spcAft>
              <a:buClr>
                <a:schemeClr val="lt2"/>
              </a:buClr>
              <a:buSzPts val="1400"/>
              <a:buNone/>
              <a:defRPr sz="1400">
                <a:solidFill>
                  <a:schemeClr val="lt2"/>
                </a:solidFill>
              </a:defRPr>
            </a:lvl9pPr>
          </a:lstStyle>
          <a:p/>
        </p:txBody>
      </p:sp>
      <p:sp>
        <p:nvSpPr>
          <p:cNvPr id="1383" name="Google Shape;1383;p55"/>
          <p:cNvSpPr txBox="1"/>
          <p:nvPr>
            <p:ph idx="8" type="subTitle"/>
          </p:nvPr>
        </p:nvSpPr>
        <p:spPr>
          <a:xfrm>
            <a:off x="5064582" y="3630400"/>
            <a:ext cx="2183400" cy="606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200"/>
              <a:buNone/>
              <a:defRPr sz="1200">
                <a:solidFill>
                  <a:schemeClr val="lt2"/>
                </a:solidFill>
              </a:defRPr>
            </a:lvl1pPr>
            <a:lvl2pPr lvl="1" rtl="0" algn="ctr">
              <a:lnSpc>
                <a:spcPct val="100000"/>
              </a:lnSpc>
              <a:spcBef>
                <a:spcPts val="0"/>
              </a:spcBef>
              <a:spcAft>
                <a:spcPts val="0"/>
              </a:spcAft>
              <a:buClr>
                <a:schemeClr val="lt2"/>
              </a:buClr>
              <a:buSzPts val="1200"/>
              <a:buNone/>
              <a:defRPr sz="1200">
                <a:solidFill>
                  <a:schemeClr val="lt2"/>
                </a:solidFill>
              </a:defRPr>
            </a:lvl2pPr>
            <a:lvl3pPr lvl="2" rtl="0" algn="ctr">
              <a:lnSpc>
                <a:spcPct val="100000"/>
              </a:lnSpc>
              <a:spcBef>
                <a:spcPts val="0"/>
              </a:spcBef>
              <a:spcAft>
                <a:spcPts val="0"/>
              </a:spcAft>
              <a:buClr>
                <a:schemeClr val="lt2"/>
              </a:buClr>
              <a:buSzPts val="1200"/>
              <a:buNone/>
              <a:defRPr sz="1200">
                <a:solidFill>
                  <a:schemeClr val="lt2"/>
                </a:solidFill>
              </a:defRPr>
            </a:lvl3pPr>
            <a:lvl4pPr lvl="3" rtl="0" algn="ctr">
              <a:lnSpc>
                <a:spcPct val="100000"/>
              </a:lnSpc>
              <a:spcBef>
                <a:spcPts val="0"/>
              </a:spcBef>
              <a:spcAft>
                <a:spcPts val="0"/>
              </a:spcAft>
              <a:buClr>
                <a:schemeClr val="lt2"/>
              </a:buClr>
              <a:buSzPts val="1200"/>
              <a:buNone/>
              <a:defRPr sz="1200">
                <a:solidFill>
                  <a:schemeClr val="lt2"/>
                </a:solidFill>
              </a:defRPr>
            </a:lvl4pPr>
            <a:lvl5pPr lvl="4" rtl="0" algn="ctr">
              <a:lnSpc>
                <a:spcPct val="100000"/>
              </a:lnSpc>
              <a:spcBef>
                <a:spcPts val="0"/>
              </a:spcBef>
              <a:spcAft>
                <a:spcPts val="0"/>
              </a:spcAft>
              <a:buClr>
                <a:schemeClr val="lt2"/>
              </a:buClr>
              <a:buSzPts val="1200"/>
              <a:buNone/>
              <a:defRPr sz="1200">
                <a:solidFill>
                  <a:schemeClr val="lt2"/>
                </a:solidFill>
              </a:defRPr>
            </a:lvl5pPr>
            <a:lvl6pPr lvl="5" rtl="0" algn="ctr">
              <a:lnSpc>
                <a:spcPct val="100000"/>
              </a:lnSpc>
              <a:spcBef>
                <a:spcPts val="0"/>
              </a:spcBef>
              <a:spcAft>
                <a:spcPts val="0"/>
              </a:spcAft>
              <a:buClr>
                <a:schemeClr val="lt2"/>
              </a:buClr>
              <a:buSzPts val="1200"/>
              <a:buNone/>
              <a:defRPr sz="1200">
                <a:solidFill>
                  <a:schemeClr val="lt2"/>
                </a:solidFill>
              </a:defRPr>
            </a:lvl6pPr>
            <a:lvl7pPr lvl="6" rtl="0" algn="ctr">
              <a:lnSpc>
                <a:spcPct val="100000"/>
              </a:lnSpc>
              <a:spcBef>
                <a:spcPts val="0"/>
              </a:spcBef>
              <a:spcAft>
                <a:spcPts val="0"/>
              </a:spcAft>
              <a:buClr>
                <a:schemeClr val="lt2"/>
              </a:buClr>
              <a:buSzPts val="1200"/>
              <a:buNone/>
              <a:defRPr sz="1200">
                <a:solidFill>
                  <a:schemeClr val="lt2"/>
                </a:solidFill>
              </a:defRPr>
            </a:lvl7pPr>
            <a:lvl8pPr lvl="7" rtl="0" algn="ctr">
              <a:lnSpc>
                <a:spcPct val="100000"/>
              </a:lnSpc>
              <a:spcBef>
                <a:spcPts val="0"/>
              </a:spcBef>
              <a:spcAft>
                <a:spcPts val="0"/>
              </a:spcAft>
              <a:buClr>
                <a:schemeClr val="lt2"/>
              </a:buClr>
              <a:buSzPts val="1200"/>
              <a:buNone/>
              <a:defRPr sz="1200">
                <a:solidFill>
                  <a:schemeClr val="lt2"/>
                </a:solidFill>
              </a:defRPr>
            </a:lvl8pPr>
            <a:lvl9pPr lvl="8" rtl="0" algn="ctr">
              <a:lnSpc>
                <a:spcPct val="100000"/>
              </a:lnSpc>
              <a:spcBef>
                <a:spcPts val="0"/>
              </a:spcBef>
              <a:spcAft>
                <a:spcPts val="0"/>
              </a:spcAft>
              <a:buClr>
                <a:schemeClr val="lt2"/>
              </a:buClr>
              <a:buSzPts val="1200"/>
              <a:buNone/>
              <a:defRPr sz="1200">
                <a:solidFill>
                  <a:schemeClr val="lt2"/>
                </a:solidFill>
              </a:defRPr>
            </a:lvl9pPr>
          </a:lstStyle>
          <a:p/>
        </p:txBody>
      </p:sp>
      <p:grpSp>
        <p:nvGrpSpPr>
          <p:cNvPr id="1384" name="Google Shape;1384;p55"/>
          <p:cNvGrpSpPr/>
          <p:nvPr/>
        </p:nvGrpSpPr>
        <p:grpSpPr>
          <a:xfrm>
            <a:off x="54976" y="4790318"/>
            <a:ext cx="5173381" cy="298315"/>
            <a:chOff x="60675" y="4631750"/>
            <a:chExt cx="5865511" cy="338226"/>
          </a:xfrm>
        </p:grpSpPr>
        <p:sp>
          <p:nvSpPr>
            <p:cNvPr id="1385" name="Google Shape;1385;p55"/>
            <p:cNvSpPr/>
            <p:nvPr/>
          </p:nvSpPr>
          <p:spPr>
            <a:xfrm>
              <a:off x="60675" y="4845000"/>
              <a:ext cx="129975" cy="124976"/>
            </a:xfrm>
            <a:custGeom>
              <a:rect b="b" l="l" r="r" t="t"/>
              <a:pathLst>
                <a:path extrusionOk="0" h="3075" w="3198">
                  <a:moveTo>
                    <a:pt x="1660" y="1"/>
                  </a:moveTo>
                  <a:cubicBezTo>
                    <a:pt x="1037" y="1"/>
                    <a:pt x="476" y="375"/>
                    <a:pt x="239" y="950"/>
                  </a:cubicBezTo>
                  <a:cubicBezTo>
                    <a:pt x="1" y="1524"/>
                    <a:pt x="132" y="2185"/>
                    <a:pt x="572" y="2624"/>
                  </a:cubicBezTo>
                  <a:cubicBezTo>
                    <a:pt x="867" y="2919"/>
                    <a:pt x="1260" y="3075"/>
                    <a:pt x="1660" y="3075"/>
                  </a:cubicBezTo>
                  <a:cubicBezTo>
                    <a:pt x="1858" y="3075"/>
                    <a:pt x="2057" y="3037"/>
                    <a:pt x="2247" y="2958"/>
                  </a:cubicBezTo>
                  <a:cubicBezTo>
                    <a:pt x="2822" y="2720"/>
                    <a:pt x="3197" y="2159"/>
                    <a:pt x="3197" y="1538"/>
                  </a:cubicBezTo>
                  <a:cubicBezTo>
                    <a:pt x="3197" y="688"/>
                    <a:pt x="2508" y="1"/>
                    <a:pt x="166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55"/>
            <p:cNvSpPr/>
            <p:nvPr/>
          </p:nvSpPr>
          <p:spPr>
            <a:xfrm>
              <a:off x="351270" y="4845000"/>
              <a:ext cx="129934" cy="124976"/>
            </a:xfrm>
            <a:custGeom>
              <a:rect b="b" l="l" r="r" t="t"/>
              <a:pathLst>
                <a:path extrusionOk="0" h="3075" w="3197">
                  <a:moveTo>
                    <a:pt x="1658" y="1"/>
                  </a:moveTo>
                  <a:cubicBezTo>
                    <a:pt x="1037" y="1"/>
                    <a:pt x="476" y="375"/>
                    <a:pt x="237" y="950"/>
                  </a:cubicBezTo>
                  <a:cubicBezTo>
                    <a:pt x="0" y="1524"/>
                    <a:pt x="131" y="2185"/>
                    <a:pt x="571" y="2624"/>
                  </a:cubicBezTo>
                  <a:cubicBezTo>
                    <a:pt x="866" y="2919"/>
                    <a:pt x="1260" y="3075"/>
                    <a:pt x="1660" y="3075"/>
                  </a:cubicBezTo>
                  <a:cubicBezTo>
                    <a:pt x="1858" y="3075"/>
                    <a:pt x="2057" y="3037"/>
                    <a:pt x="2247" y="2958"/>
                  </a:cubicBezTo>
                  <a:cubicBezTo>
                    <a:pt x="2821" y="2720"/>
                    <a:pt x="3197" y="2159"/>
                    <a:pt x="3197" y="1538"/>
                  </a:cubicBezTo>
                  <a:cubicBezTo>
                    <a:pt x="3195" y="688"/>
                    <a:pt x="2508" y="1"/>
                    <a:pt x="1658"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55"/>
            <p:cNvSpPr/>
            <p:nvPr/>
          </p:nvSpPr>
          <p:spPr>
            <a:xfrm>
              <a:off x="641824" y="4845000"/>
              <a:ext cx="129893" cy="124976"/>
            </a:xfrm>
            <a:custGeom>
              <a:rect b="b" l="l" r="r" t="t"/>
              <a:pathLst>
                <a:path extrusionOk="0" h="3075" w="3196">
                  <a:moveTo>
                    <a:pt x="1659" y="1"/>
                  </a:moveTo>
                  <a:cubicBezTo>
                    <a:pt x="1037" y="1"/>
                    <a:pt x="476" y="375"/>
                    <a:pt x="238" y="950"/>
                  </a:cubicBezTo>
                  <a:cubicBezTo>
                    <a:pt x="1" y="1524"/>
                    <a:pt x="132" y="2185"/>
                    <a:pt x="572" y="2624"/>
                  </a:cubicBezTo>
                  <a:cubicBezTo>
                    <a:pt x="866" y="2919"/>
                    <a:pt x="1259" y="3075"/>
                    <a:pt x="1659" y="3075"/>
                  </a:cubicBezTo>
                  <a:cubicBezTo>
                    <a:pt x="1857" y="3075"/>
                    <a:pt x="2057" y="3037"/>
                    <a:pt x="2247" y="2958"/>
                  </a:cubicBezTo>
                  <a:cubicBezTo>
                    <a:pt x="2822" y="2720"/>
                    <a:pt x="3196" y="2159"/>
                    <a:pt x="3196" y="1538"/>
                  </a:cubicBezTo>
                  <a:cubicBezTo>
                    <a:pt x="3196" y="688"/>
                    <a:pt x="2508" y="1"/>
                    <a:pt x="1659"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55"/>
            <p:cNvSpPr/>
            <p:nvPr/>
          </p:nvSpPr>
          <p:spPr>
            <a:xfrm>
              <a:off x="932337" y="4845000"/>
              <a:ext cx="129975" cy="124976"/>
            </a:xfrm>
            <a:custGeom>
              <a:rect b="b" l="l" r="r" t="t"/>
              <a:pathLst>
                <a:path extrusionOk="0" h="3075" w="3198">
                  <a:moveTo>
                    <a:pt x="1660" y="1"/>
                  </a:moveTo>
                  <a:cubicBezTo>
                    <a:pt x="1037" y="1"/>
                    <a:pt x="478" y="375"/>
                    <a:pt x="239" y="950"/>
                  </a:cubicBezTo>
                  <a:cubicBezTo>
                    <a:pt x="1" y="1524"/>
                    <a:pt x="133" y="2185"/>
                    <a:pt x="572" y="2624"/>
                  </a:cubicBezTo>
                  <a:cubicBezTo>
                    <a:pt x="867" y="2919"/>
                    <a:pt x="1260" y="3075"/>
                    <a:pt x="1660" y="3075"/>
                  </a:cubicBezTo>
                  <a:cubicBezTo>
                    <a:pt x="1858" y="3075"/>
                    <a:pt x="2058" y="3037"/>
                    <a:pt x="2247" y="2958"/>
                  </a:cubicBezTo>
                  <a:cubicBezTo>
                    <a:pt x="2823" y="2720"/>
                    <a:pt x="3197" y="2159"/>
                    <a:pt x="3197" y="1538"/>
                  </a:cubicBezTo>
                  <a:cubicBezTo>
                    <a:pt x="3197" y="688"/>
                    <a:pt x="2508" y="1"/>
                    <a:pt x="166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55"/>
            <p:cNvSpPr/>
            <p:nvPr/>
          </p:nvSpPr>
          <p:spPr>
            <a:xfrm>
              <a:off x="1222932" y="4845000"/>
              <a:ext cx="129934" cy="124976"/>
            </a:xfrm>
            <a:custGeom>
              <a:rect b="b" l="l" r="r" t="t"/>
              <a:pathLst>
                <a:path extrusionOk="0" h="3075" w="3197">
                  <a:moveTo>
                    <a:pt x="1660" y="1"/>
                  </a:moveTo>
                  <a:cubicBezTo>
                    <a:pt x="1037" y="1"/>
                    <a:pt x="476" y="375"/>
                    <a:pt x="239" y="950"/>
                  </a:cubicBezTo>
                  <a:cubicBezTo>
                    <a:pt x="0" y="1524"/>
                    <a:pt x="131" y="2185"/>
                    <a:pt x="572" y="2624"/>
                  </a:cubicBezTo>
                  <a:cubicBezTo>
                    <a:pt x="866" y="2919"/>
                    <a:pt x="1260" y="3075"/>
                    <a:pt x="1660" y="3075"/>
                  </a:cubicBezTo>
                  <a:cubicBezTo>
                    <a:pt x="1858" y="3075"/>
                    <a:pt x="2057" y="3037"/>
                    <a:pt x="2247" y="2958"/>
                  </a:cubicBezTo>
                  <a:cubicBezTo>
                    <a:pt x="2821" y="2720"/>
                    <a:pt x="3197" y="2159"/>
                    <a:pt x="3197" y="1538"/>
                  </a:cubicBezTo>
                  <a:cubicBezTo>
                    <a:pt x="3197" y="688"/>
                    <a:pt x="2508" y="1"/>
                    <a:pt x="166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55"/>
            <p:cNvSpPr/>
            <p:nvPr/>
          </p:nvSpPr>
          <p:spPr>
            <a:xfrm>
              <a:off x="196584" y="4631750"/>
              <a:ext cx="129934" cy="125016"/>
            </a:xfrm>
            <a:custGeom>
              <a:rect b="b" l="l" r="r" t="t"/>
              <a:pathLst>
                <a:path extrusionOk="0" h="3076" w="3197">
                  <a:moveTo>
                    <a:pt x="1660" y="0"/>
                  </a:moveTo>
                  <a:cubicBezTo>
                    <a:pt x="1037" y="0"/>
                    <a:pt x="477" y="376"/>
                    <a:pt x="239" y="950"/>
                  </a:cubicBezTo>
                  <a:cubicBezTo>
                    <a:pt x="0" y="1524"/>
                    <a:pt x="133" y="2185"/>
                    <a:pt x="572" y="2625"/>
                  </a:cubicBezTo>
                  <a:cubicBezTo>
                    <a:pt x="866" y="2920"/>
                    <a:pt x="1259" y="3076"/>
                    <a:pt x="1658" y="3076"/>
                  </a:cubicBezTo>
                  <a:cubicBezTo>
                    <a:pt x="1857" y="3076"/>
                    <a:pt x="2057" y="3037"/>
                    <a:pt x="2247" y="2958"/>
                  </a:cubicBezTo>
                  <a:cubicBezTo>
                    <a:pt x="2823" y="2721"/>
                    <a:pt x="3197" y="2160"/>
                    <a:pt x="3197" y="1539"/>
                  </a:cubicBezTo>
                  <a:cubicBezTo>
                    <a:pt x="3197" y="689"/>
                    <a:pt x="2508" y="0"/>
                    <a:pt x="1660"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55"/>
            <p:cNvSpPr/>
            <p:nvPr/>
          </p:nvSpPr>
          <p:spPr>
            <a:xfrm>
              <a:off x="487138" y="4631750"/>
              <a:ext cx="129975" cy="125016"/>
            </a:xfrm>
            <a:custGeom>
              <a:rect b="b" l="l" r="r" t="t"/>
              <a:pathLst>
                <a:path extrusionOk="0" h="3076" w="3198">
                  <a:moveTo>
                    <a:pt x="1660" y="0"/>
                  </a:moveTo>
                  <a:cubicBezTo>
                    <a:pt x="1037" y="0"/>
                    <a:pt x="476" y="376"/>
                    <a:pt x="239" y="950"/>
                  </a:cubicBezTo>
                  <a:cubicBezTo>
                    <a:pt x="1" y="1524"/>
                    <a:pt x="132" y="2185"/>
                    <a:pt x="572" y="2625"/>
                  </a:cubicBezTo>
                  <a:cubicBezTo>
                    <a:pt x="866" y="2920"/>
                    <a:pt x="1259" y="3076"/>
                    <a:pt x="1659" y="3076"/>
                  </a:cubicBezTo>
                  <a:cubicBezTo>
                    <a:pt x="1857" y="3076"/>
                    <a:pt x="2057" y="3037"/>
                    <a:pt x="2248" y="2958"/>
                  </a:cubicBezTo>
                  <a:cubicBezTo>
                    <a:pt x="2822" y="2721"/>
                    <a:pt x="3197" y="2160"/>
                    <a:pt x="3197" y="1539"/>
                  </a:cubicBezTo>
                  <a:cubicBezTo>
                    <a:pt x="3197" y="689"/>
                    <a:pt x="2508" y="0"/>
                    <a:pt x="1660"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55"/>
            <p:cNvSpPr/>
            <p:nvPr/>
          </p:nvSpPr>
          <p:spPr>
            <a:xfrm>
              <a:off x="777733" y="4631750"/>
              <a:ext cx="129934" cy="125016"/>
            </a:xfrm>
            <a:custGeom>
              <a:rect b="b" l="l" r="r" t="t"/>
              <a:pathLst>
                <a:path extrusionOk="0" h="3076" w="3197">
                  <a:moveTo>
                    <a:pt x="1658" y="0"/>
                  </a:moveTo>
                  <a:cubicBezTo>
                    <a:pt x="1037" y="0"/>
                    <a:pt x="476" y="376"/>
                    <a:pt x="237" y="950"/>
                  </a:cubicBezTo>
                  <a:cubicBezTo>
                    <a:pt x="0" y="1524"/>
                    <a:pt x="131" y="2185"/>
                    <a:pt x="572" y="2625"/>
                  </a:cubicBezTo>
                  <a:cubicBezTo>
                    <a:pt x="866" y="2920"/>
                    <a:pt x="1259" y="3076"/>
                    <a:pt x="1658" y="3076"/>
                  </a:cubicBezTo>
                  <a:cubicBezTo>
                    <a:pt x="1857" y="3076"/>
                    <a:pt x="2057" y="3037"/>
                    <a:pt x="2247" y="2958"/>
                  </a:cubicBezTo>
                  <a:cubicBezTo>
                    <a:pt x="2821" y="2721"/>
                    <a:pt x="3197" y="2160"/>
                    <a:pt x="3197" y="1539"/>
                  </a:cubicBezTo>
                  <a:cubicBezTo>
                    <a:pt x="3195" y="689"/>
                    <a:pt x="2508" y="0"/>
                    <a:pt x="1658"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55"/>
            <p:cNvSpPr/>
            <p:nvPr/>
          </p:nvSpPr>
          <p:spPr>
            <a:xfrm>
              <a:off x="1068287" y="4631750"/>
              <a:ext cx="129893" cy="125016"/>
            </a:xfrm>
            <a:custGeom>
              <a:rect b="b" l="l" r="r" t="t"/>
              <a:pathLst>
                <a:path extrusionOk="0" h="3076" w="3196">
                  <a:moveTo>
                    <a:pt x="1659" y="0"/>
                  </a:moveTo>
                  <a:cubicBezTo>
                    <a:pt x="1037" y="0"/>
                    <a:pt x="476" y="376"/>
                    <a:pt x="238" y="950"/>
                  </a:cubicBezTo>
                  <a:cubicBezTo>
                    <a:pt x="1" y="1524"/>
                    <a:pt x="132" y="2185"/>
                    <a:pt x="572" y="2625"/>
                  </a:cubicBezTo>
                  <a:cubicBezTo>
                    <a:pt x="865" y="2920"/>
                    <a:pt x="1258" y="3076"/>
                    <a:pt x="1658" y="3076"/>
                  </a:cubicBezTo>
                  <a:cubicBezTo>
                    <a:pt x="1856" y="3076"/>
                    <a:pt x="2057" y="3037"/>
                    <a:pt x="2248" y="2958"/>
                  </a:cubicBezTo>
                  <a:cubicBezTo>
                    <a:pt x="2822" y="2721"/>
                    <a:pt x="3196" y="2160"/>
                    <a:pt x="3196" y="1539"/>
                  </a:cubicBezTo>
                  <a:cubicBezTo>
                    <a:pt x="3196" y="689"/>
                    <a:pt x="2508" y="0"/>
                    <a:pt x="165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55"/>
            <p:cNvSpPr/>
            <p:nvPr/>
          </p:nvSpPr>
          <p:spPr>
            <a:xfrm>
              <a:off x="1358800" y="4631750"/>
              <a:ext cx="129975" cy="125016"/>
            </a:xfrm>
            <a:custGeom>
              <a:rect b="b" l="l" r="r" t="t"/>
              <a:pathLst>
                <a:path extrusionOk="0" h="3076" w="3198">
                  <a:moveTo>
                    <a:pt x="1660" y="0"/>
                  </a:moveTo>
                  <a:cubicBezTo>
                    <a:pt x="1037" y="0"/>
                    <a:pt x="478" y="376"/>
                    <a:pt x="239" y="950"/>
                  </a:cubicBezTo>
                  <a:cubicBezTo>
                    <a:pt x="1" y="1524"/>
                    <a:pt x="133" y="2185"/>
                    <a:pt x="572" y="2625"/>
                  </a:cubicBezTo>
                  <a:cubicBezTo>
                    <a:pt x="866" y="2920"/>
                    <a:pt x="1259" y="3076"/>
                    <a:pt x="1659" y="3076"/>
                  </a:cubicBezTo>
                  <a:cubicBezTo>
                    <a:pt x="1857" y="3076"/>
                    <a:pt x="2057" y="3037"/>
                    <a:pt x="2248" y="2958"/>
                  </a:cubicBezTo>
                  <a:cubicBezTo>
                    <a:pt x="2823" y="2721"/>
                    <a:pt x="3197" y="2160"/>
                    <a:pt x="3197" y="1539"/>
                  </a:cubicBezTo>
                  <a:cubicBezTo>
                    <a:pt x="3197" y="689"/>
                    <a:pt x="2508" y="0"/>
                    <a:pt x="1660"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55"/>
            <p:cNvSpPr/>
            <p:nvPr/>
          </p:nvSpPr>
          <p:spPr>
            <a:xfrm>
              <a:off x="1531050" y="4845000"/>
              <a:ext cx="129975" cy="124976"/>
            </a:xfrm>
            <a:custGeom>
              <a:rect b="b" l="l" r="r" t="t"/>
              <a:pathLst>
                <a:path extrusionOk="0" h="3075" w="3198">
                  <a:moveTo>
                    <a:pt x="1660" y="1"/>
                  </a:moveTo>
                  <a:cubicBezTo>
                    <a:pt x="1037" y="1"/>
                    <a:pt x="476" y="375"/>
                    <a:pt x="239" y="950"/>
                  </a:cubicBezTo>
                  <a:cubicBezTo>
                    <a:pt x="1" y="1524"/>
                    <a:pt x="132" y="2185"/>
                    <a:pt x="572" y="2624"/>
                  </a:cubicBezTo>
                  <a:cubicBezTo>
                    <a:pt x="867" y="2919"/>
                    <a:pt x="1260" y="3075"/>
                    <a:pt x="1660" y="3075"/>
                  </a:cubicBezTo>
                  <a:cubicBezTo>
                    <a:pt x="1858" y="3075"/>
                    <a:pt x="2057" y="3037"/>
                    <a:pt x="2247" y="2958"/>
                  </a:cubicBezTo>
                  <a:cubicBezTo>
                    <a:pt x="2822" y="2720"/>
                    <a:pt x="3197" y="2159"/>
                    <a:pt x="3197" y="1538"/>
                  </a:cubicBezTo>
                  <a:cubicBezTo>
                    <a:pt x="3197" y="688"/>
                    <a:pt x="2508" y="1"/>
                    <a:pt x="166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55"/>
            <p:cNvSpPr/>
            <p:nvPr/>
          </p:nvSpPr>
          <p:spPr>
            <a:xfrm>
              <a:off x="1821645" y="4845000"/>
              <a:ext cx="129934" cy="124976"/>
            </a:xfrm>
            <a:custGeom>
              <a:rect b="b" l="l" r="r" t="t"/>
              <a:pathLst>
                <a:path extrusionOk="0" h="3075" w="3197">
                  <a:moveTo>
                    <a:pt x="1658" y="1"/>
                  </a:moveTo>
                  <a:cubicBezTo>
                    <a:pt x="1037" y="1"/>
                    <a:pt x="476" y="375"/>
                    <a:pt x="237" y="950"/>
                  </a:cubicBezTo>
                  <a:cubicBezTo>
                    <a:pt x="0" y="1524"/>
                    <a:pt x="131" y="2185"/>
                    <a:pt x="571" y="2624"/>
                  </a:cubicBezTo>
                  <a:cubicBezTo>
                    <a:pt x="866" y="2919"/>
                    <a:pt x="1260" y="3075"/>
                    <a:pt x="1660" y="3075"/>
                  </a:cubicBezTo>
                  <a:cubicBezTo>
                    <a:pt x="1858" y="3075"/>
                    <a:pt x="2057" y="3037"/>
                    <a:pt x="2247" y="2958"/>
                  </a:cubicBezTo>
                  <a:cubicBezTo>
                    <a:pt x="2821" y="2720"/>
                    <a:pt x="3197" y="2159"/>
                    <a:pt x="3197" y="1538"/>
                  </a:cubicBezTo>
                  <a:cubicBezTo>
                    <a:pt x="3195" y="688"/>
                    <a:pt x="2508" y="1"/>
                    <a:pt x="1658"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55"/>
            <p:cNvSpPr/>
            <p:nvPr/>
          </p:nvSpPr>
          <p:spPr>
            <a:xfrm>
              <a:off x="2112199" y="4845000"/>
              <a:ext cx="129893" cy="124976"/>
            </a:xfrm>
            <a:custGeom>
              <a:rect b="b" l="l" r="r" t="t"/>
              <a:pathLst>
                <a:path extrusionOk="0" h="3075" w="3196">
                  <a:moveTo>
                    <a:pt x="1659" y="1"/>
                  </a:moveTo>
                  <a:cubicBezTo>
                    <a:pt x="1037" y="1"/>
                    <a:pt x="476" y="375"/>
                    <a:pt x="238" y="950"/>
                  </a:cubicBezTo>
                  <a:cubicBezTo>
                    <a:pt x="1" y="1524"/>
                    <a:pt x="132" y="2185"/>
                    <a:pt x="572" y="2624"/>
                  </a:cubicBezTo>
                  <a:cubicBezTo>
                    <a:pt x="866" y="2919"/>
                    <a:pt x="1259" y="3075"/>
                    <a:pt x="1659" y="3075"/>
                  </a:cubicBezTo>
                  <a:cubicBezTo>
                    <a:pt x="1857" y="3075"/>
                    <a:pt x="2057" y="3037"/>
                    <a:pt x="2247" y="2958"/>
                  </a:cubicBezTo>
                  <a:cubicBezTo>
                    <a:pt x="2822" y="2720"/>
                    <a:pt x="3196" y="2159"/>
                    <a:pt x="3196" y="1538"/>
                  </a:cubicBezTo>
                  <a:cubicBezTo>
                    <a:pt x="3196" y="688"/>
                    <a:pt x="2508" y="1"/>
                    <a:pt x="1659"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55"/>
            <p:cNvSpPr/>
            <p:nvPr/>
          </p:nvSpPr>
          <p:spPr>
            <a:xfrm>
              <a:off x="2402713" y="4845000"/>
              <a:ext cx="129975" cy="124976"/>
            </a:xfrm>
            <a:custGeom>
              <a:rect b="b" l="l" r="r" t="t"/>
              <a:pathLst>
                <a:path extrusionOk="0" h="3075" w="3198">
                  <a:moveTo>
                    <a:pt x="1660" y="1"/>
                  </a:moveTo>
                  <a:cubicBezTo>
                    <a:pt x="1037" y="1"/>
                    <a:pt x="478" y="375"/>
                    <a:pt x="239" y="950"/>
                  </a:cubicBezTo>
                  <a:cubicBezTo>
                    <a:pt x="1" y="1524"/>
                    <a:pt x="133" y="2185"/>
                    <a:pt x="572" y="2624"/>
                  </a:cubicBezTo>
                  <a:cubicBezTo>
                    <a:pt x="867" y="2919"/>
                    <a:pt x="1260" y="3075"/>
                    <a:pt x="1660" y="3075"/>
                  </a:cubicBezTo>
                  <a:cubicBezTo>
                    <a:pt x="1858" y="3075"/>
                    <a:pt x="2058" y="3037"/>
                    <a:pt x="2247" y="2958"/>
                  </a:cubicBezTo>
                  <a:cubicBezTo>
                    <a:pt x="2823" y="2720"/>
                    <a:pt x="3197" y="2159"/>
                    <a:pt x="3197" y="1538"/>
                  </a:cubicBezTo>
                  <a:cubicBezTo>
                    <a:pt x="3197" y="688"/>
                    <a:pt x="2508" y="1"/>
                    <a:pt x="166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55"/>
            <p:cNvSpPr/>
            <p:nvPr/>
          </p:nvSpPr>
          <p:spPr>
            <a:xfrm>
              <a:off x="2693307" y="4845000"/>
              <a:ext cx="129934" cy="124976"/>
            </a:xfrm>
            <a:custGeom>
              <a:rect b="b" l="l" r="r" t="t"/>
              <a:pathLst>
                <a:path extrusionOk="0" h="3075" w="3197">
                  <a:moveTo>
                    <a:pt x="1660" y="1"/>
                  </a:moveTo>
                  <a:cubicBezTo>
                    <a:pt x="1037" y="1"/>
                    <a:pt x="476" y="375"/>
                    <a:pt x="239" y="950"/>
                  </a:cubicBezTo>
                  <a:cubicBezTo>
                    <a:pt x="0" y="1524"/>
                    <a:pt x="131" y="2185"/>
                    <a:pt x="572" y="2624"/>
                  </a:cubicBezTo>
                  <a:cubicBezTo>
                    <a:pt x="866" y="2919"/>
                    <a:pt x="1260" y="3075"/>
                    <a:pt x="1660" y="3075"/>
                  </a:cubicBezTo>
                  <a:cubicBezTo>
                    <a:pt x="1858" y="3075"/>
                    <a:pt x="2057" y="3037"/>
                    <a:pt x="2247" y="2958"/>
                  </a:cubicBezTo>
                  <a:cubicBezTo>
                    <a:pt x="2821" y="2720"/>
                    <a:pt x="3197" y="2159"/>
                    <a:pt x="3197" y="1538"/>
                  </a:cubicBezTo>
                  <a:cubicBezTo>
                    <a:pt x="3197" y="688"/>
                    <a:pt x="2508" y="1"/>
                    <a:pt x="166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55"/>
            <p:cNvSpPr/>
            <p:nvPr/>
          </p:nvSpPr>
          <p:spPr>
            <a:xfrm>
              <a:off x="1666959" y="4631750"/>
              <a:ext cx="129934" cy="125016"/>
            </a:xfrm>
            <a:custGeom>
              <a:rect b="b" l="l" r="r" t="t"/>
              <a:pathLst>
                <a:path extrusionOk="0" h="3076" w="3197">
                  <a:moveTo>
                    <a:pt x="1660" y="0"/>
                  </a:moveTo>
                  <a:cubicBezTo>
                    <a:pt x="1037" y="0"/>
                    <a:pt x="477" y="376"/>
                    <a:pt x="239" y="950"/>
                  </a:cubicBezTo>
                  <a:cubicBezTo>
                    <a:pt x="0" y="1524"/>
                    <a:pt x="133" y="2185"/>
                    <a:pt x="572" y="2625"/>
                  </a:cubicBezTo>
                  <a:cubicBezTo>
                    <a:pt x="866" y="2920"/>
                    <a:pt x="1259" y="3076"/>
                    <a:pt x="1658" y="3076"/>
                  </a:cubicBezTo>
                  <a:cubicBezTo>
                    <a:pt x="1857" y="3076"/>
                    <a:pt x="2057" y="3037"/>
                    <a:pt x="2247" y="2958"/>
                  </a:cubicBezTo>
                  <a:cubicBezTo>
                    <a:pt x="2823" y="2721"/>
                    <a:pt x="3197" y="2160"/>
                    <a:pt x="3197" y="1539"/>
                  </a:cubicBezTo>
                  <a:cubicBezTo>
                    <a:pt x="3197" y="689"/>
                    <a:pt x="2508" y="0"/>
                    <a:pt x="1660"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55"/>
            <p:cNvSpPr/>
            <p:nvPr/>
          </p:nvSpPr>
          <p:spPr>
            <a:xfrm>
              <a:off x="1957513" y="4631750"/>
              <a:ext cx="129975" cy="125016"/>
            </a:xfrm>
            <a:custGeom>
              <a:rect b="b" l="l" r="r" t="t"/>
              <a:pathLst>
                <a:path extrusionOk="0" h="3076" w="3198">
                  <a:moveTo>
                    <a:pt x="1660" y="0"/>
                  </a:moveTo>
                  <a:cubicBezTo>
                    <a:pt x="1037" y="0"/>
                    <a:pt x="476" y="376"/>
                    <a:pt x="239" y="950"/>
                  </a:cubicBezTo>
                  <a:cubicBezTo>
                    <a:pt x="1" y="1524"/>
                    <a:pt x="132" y="2185"/>
                    <a:pt x="572" y="2625"/>
                  </a:cubicBezTo>
                  <a:cubicBezTo>
                    <a:pt x="866" y="2920"/>
                    <a:pt x="1259" y="3076"/>
                    <a:pt x="1659" y="3076"/>
                  </a:cubicBezTo>
                  <a:cubicBezTo>
                    <a:pt x="1857" y="3076"/>
                    <a:pt x="2057" y="3037"/>
                    <a:pt x="2248" y="2958"/>
                  </a:cubicBezTo>
                  <a:cubicBezTo>
                    <a:pt x="2822" y="2721"/>
                    <a:pt x="3197" y="2160"/>
                    <a:pt x="3197" y="1539"/>
                  </a:cubicBezTo>
                  <a:cubicBezTo>
                    <a:pt x="3197" y="689"/>
                    <a:pt x="2508" y="0"/>
                    <a:pt x="1660"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55"/>
            <p:cNvSpPr/>
            <p:nvPr/>
          </p:nvSpPr>
          <p:spPr>
            <a:xfrm>
              <a:off x="2248108" y="4631750"/>
              <a:ext cx="129934" cy="125016"/>
            </a:xfrm>
            <a:custGeom>
              <a:rect b="b" l="l" r="r" t="t"/>
              <a:pathLst>
                <a:path extrusionOk="0" h="3076" w="3197">
                  <a:moveTo>
                    <a:pt x="1658" y="0"/>
                  </a:moveTo>
                  <a:cubicBezTo>
                    <a:pt x="1037" y="0"/>
                    <a:pt x="476" y="376"/>
                    <a:pt x="237" y="950"/>
                  </a:cubicBezTo>
                  <a:cubicBezTo>
                    <a:pt x="0" y="1524"/>
                    <a:pt x="131" y="2185"/>
                    <a:pt x="572" y="2625"/>
                  </a:cubicBezTo>
                  <a:cubicBezTo>
                    <a:pt x="866" y="2920"/>
                    <a:pt x="1259" y="3076"/>
                    <a:pt x="1658" y="3076"/>
                  </a:cubicBezTo>
                  <a:cubicBezTo>
                    <a:pt x="1857" y="3076"/>
                    <a:pt x="2057" y="3037"/>
                    <a:pt x="2247" y="2958"/>
                  </a:cubicBezTo>
                  <a:cubicBezTo>
                    <a:pt x="2821" y="2721"/>
                    <a:pt x="3197" y="2160"/>
                    <a:pt x="3197" y="1539"/>
                  </a:cubicBezTo>
                  <a:cubicBezTo>
                    <a:pt x="3195" y="689"/>
                    <a:pt x="2508" y="0"/>
                    <a:pt x="1658"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55"/>
            <p:cNvSpPr/>
            <p:nvPr/>
          </p:nvSpPr>
          <p:spPr>
            <a:xfrm>
              <a:off x="2538662" y="4631750"/>
              <a:ext cx="129893" cy="125016"/>
            </a:xfrm>
            <a:custGeom>
              <a:rect b="b" l="l" r="r" t="t"/>
              <a:pathLst>
                <a:path extrusionOk="0" h="3076" w="3196">
                  <a:moveTo>
                    <a:pt x="1659" y="0"/>
                  </a:moveTo>
                  <a:cubicBezTo>
                    <a:pt x="1037" y="0"/>
                    <a:pt x="476" y="376"/>
                    <a:pt x="238" y="950"/>
                  </a:cubicBezTo>
                  <a:cubicBezTo>
                    <a:pt x="1" y="1524"/>
                    <a:pt x="132" y="2185"/>
                    <a:pt x="572" y="2625"/>
                  </a:cubicBezTo>
                  <a:cubicBezTo>
                    <a:pt x="865" y="2920"/>
                    <a:pt x="1258" y="3076"/>
                    <a:pt x="1658" y="3076"/>
                  </a:cubicBezTo>
                  <a:cubicBezTo>
                    <a:pt x="1856" y="3076"/>
                    <a:pt x="2057" y="3037"/>
                    <a:pt x="2248" y="2958"/>
                  </a:cubicBezTo>
                  <a:cubicBezTo>
                    <a:pt x="2822" y="2721"/>
                    <a:pt x="3196" y="2160"/>
                    <a:pt x="3196" y="1539"/>
                  </a:cubicBezTo>
                  <a:cubicBezTo>
                    <a:pt x="3196" y="689"/>
                    <a:pt x="2508" y="0"/>
                    <a:pt x="165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55"/>
            <p:cNvSpPr/>
            <p:nvPr/>
          </p:nvSpPr>
          <p:spPr>
            <a:xfrm>
              <a:off x="2829175" y="4631750"/>
              <a:ext cx="129975" cy="125016"/>
            </a:xfrm>
            <a:custGeom>
              <a:rect b="b" l="l" r="r" t="t"/>
              <a:pathLst>
                <a:path extrusionOk="0" h="3076" w="3198">
                  <a:moveTo>
                    <a:pt x="1660" y="0"/>
                  </a:moveTo>
                  <a:cubicBezTo>
                    <a:pt x="1037" y="0"/>
                    <a:pt x="478" y="376"/>
                    <a:pt x="239" y="950"/>
                  </a:cubicBezTo>
                  <a:cubicBezTo>
                    <a:pt x="1" y="1524"/>
                    <a:pt x="133" y="2185"/>
                    <a:pt x="572" y="2625"/>
                  </a:cubicBezTo>
                  <a:cubicBezTo>
                    <a:pt x="866" y="2920"/>
                    <a:pt x="1259" y="3076"/>
                    <a:pt x="1659" y="3076"/>
                  </a:cubicBezTo>
                  <a:cubicBezTo>
                    <a:pt x="1857" y="3076"/>
                    <a:pt x="2057" y="3037"/>
                    <a:pt x="2248" y="2958"/>
                  </a:cubicBezTo>
                  <a:cubicBezTo>
                    <a:pt x="2823" y="2721"/>
                    <a:pt x="3197" y="2160"/>
                    <a:pt x="3197" y="1539"/>
                  </a:cubicBezTo>
                  <a:cubicBezTo>
                    <a:pt x="3197" y="689"/>
                    <a:pt x="2508" y="0"/>
                    <a:pt x="1660"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55"/>
            <p:cNvSpPr/>
            <p:nvPr/>
          </p:nvSpPr>
          <p:spPr>
            <a:xfrm>
              <a:off x="3027711" y="4845000"/>
              <a:ext cx="129975" cy="124976"/>
            </a:xfrm>
            <a:custGeom>
              <a:rect b="b" l="l" r="r" t="t"/>
              <a:pathLst>
                <a:path extrusionOk="0" h="3075" w="3198">
                  <a:moveTo>
                    <a:pt x="1660" y="1"/>
                  </a:moveTo>
                  <a:cubicBezTo>
                    <a:pt x="1037" y="1"/>
                    <a:pt x="476" y="375"/>
                    <a:pt x="239" y="950"/>
                  </a:cubicBezTo>
                  <a:cubicBezTo>
                    <a:pt x="1" y="1524"/>
                    <a:pt x="132" y="2185"/>
                    <a:pt x="572" y="2624"/>
                  </a:cubicBezTo>
                  <a:cubicBezTo>
                    <a:pt x="867" y="2919"/>
                    <a:pt x="1260" y="3075"/>
                    <a:pt x="1660" y="3075"/>
                  </a:cubicBezTo>
                  <a:cubicBezTo>
                    <a:pt x="1858" y="3075"/>
                    <a:pt x="2057" y="3037"/>
                    <a:pt x="2247" y="2958"/>
                  </a:cubicBezTo>
                  <a:cubicBezTo>
                    <a:pt x="2822" y="2720"/>
                    <a:pt x="3197" y="2159"/>
                    <a:pt x="3197" y="1538"/>
                  </a:cubicBezTo>
                  <a:cubicBezTo>
                    <a:pt x="3197" y="688"/>
                    <a:pt x="2508" y="1"/>
                    <a:pt x="166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55"/>
            <p:cNvSpPr/>
            <p:nvPr/>
          </p:nvSpPr>
          <p:spPr>
            <a:xfrm>
              <a:off x="3318306" y="4845000"/>
              <a:ext cx="129934" cy="124976"/>
            </a:xfrm>
            <a:custGeom>
              <a:rect b="b" l="l" r="r" t="t"/>
              <a:pathLst>
                <a:path extrusionOk="0" h="3075" w="3197">
                  <a:moveTo>
                    <a:pt x="1658" y="1"/>
                  </a:moveTo>
                  <a:cubicBezTo>
                    <a:pt x="1037" y="1"/>
                    <a:pt x="476" y="375"/>
                    <a:pt x="237" y="950"/>
                  </a:cubicBezTo>
                  <a:cubicBezTo>
                    <a:pt x="0" y="1524"/>
                    <a:pt x="131" y="2185"/>
                    <a:pt x="571" y="2624"/>
                  </a:cubicBezTo>
                  <a:cubicBezTo>
                    <a:pt x="866" y="2919"/>
                    <a:pt x="1260" y="3075"/>
                    <a:pt x="1660" y="3075"/>
                  </a:cubicBezTo>
                  <a:cubicBezTo>
                    <a:pt x="1858" y="3075"/>
                    <a:pt x="2057" y="3037"/>
                    <a:pt x="2247" y="2958"/>
                  </a:cubicBezTo>
                  <a:cubicBezTo>
                    <a:pt x="2821" y="2720"/>
                    <a:pt x="3197" y="2159"/>
                    <a:pt x="3197" y="1538"/>
                  </a:cubicBezTo>
                  <a:cubicBezTo>
                    <a:pt x="3195" y="688"/>
                    <a:pt x="2508" y="1"/>
                    <a:pt x="1658"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55"/>
            <p:cNvSpPr/>
            <p:nvPr/>
          </p:nvSpPr>
          <p:spPr>
            <a:xfrm>
              <a:off x="3608860" y="4845000"/>
              <a:ext cx="129893" cy="124976"/>
            </a:xfrm>
            <a:custGeom>
              <a:rect b="b" l="l" r="r" t="t"/>
              <a:pathLst>
                <a:path extrusionOk="0" h="3075" w="3196">
                  <a:moveTo>
                    <a:pt x="1659" y="1"/>
                  </a:moveTo>
                  <a:cubicBezTo>
                    <a:pt x="1037" y="1"/>
                    <a:pt x="476" y="375"/>
                    <a:pt x="238" y="950"/>
                  </a:cubicBezTo>
                  <a:cubicBezTo>
                    <a:pt x="1" y="1524"/>
                    <a:pt x="132" y="2185"/>
                    <a:pt x="572" y="2624"/>
                  </a:cubicBezTo>
                  <a:cubicBezTo>
                    <a:pt x="866" y="2919"/>
                    <a:pt x="1259" y="3075"/>
                    <a:pt x="1659" y="3075"/>
                  </a:cubicBezTo>
                  <a:cubicBezTo>
                    <a:pt x="1857" y="3075"/>
                    <a:pt x="2057" y="3037"/>
                    <a:pt x="2247" y="2958"/>
                  </a:cubicBezTo>
                  <a:cubicBezTo>
                    <a:pt x="2822" y="2720"/>
                    <a:pt x="3196" y="2159"/>
                    <a:pt x="3196" y="1538"/>
                  </a:cubicBezTo>
                  <a:cubicBezTo>
                    <a:pt x="3196" y="688"/>
                    <a:pt x="2508" y="1"/>
                    <a:pt x="1659"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55"/>
            <p:cNvSpPr/>
            <p:nvPr/>
          </p:nvSpPr>
          <p:spPr>
            <a:xfrm>
              <a:off x="3899373" y="4845000"/>
              <a:ext cx="129975" cy="124976"/>
            </a:xfrm>
            <a:custGeom>
              <a:rect b="b" l="l" r="r" t="t"/>
              <a:pathLst>
                <a:path extrusionOk="0" h="3075" w="3198">
                  <a:moveTo>
                    <a:pt x="1660" y="1"/>
                  </a:moveTo>
                  <a:cubicBezTo>
                    <a:pt x="1037" y="1"/>
                    <a:pt x="478" y="375"/>
                    <a:pt x="239" y="950"/>
                  </a:cubicBezTo>
                  <a:cubicBezTo>
                    <a:pt x="1" y="1524"/>
                    <a:pt x="133" y="2185"/>
                    <a:pt x="572" y="2624"/>
                  </a:cubicBezTo>
                  <a:cubicBezTo>
                    <a:pt x="867" y="2919"/>
                    <a:pt x="1260" y="3075"/>
                    <a:pt x="1660" y="3075"/>
                  </a:cubicBezTo>
                  <a:cubicBezTo>
                    <a:pt x="1858" y="3075"/>
                    <a:pt x="2058" y="3037"/>
                    <a:pt x="2247" y="2958"/>
                  </a:cubicBezTo>
                  <a:cubicBezTo>
                    <a:pt x="2823" y="2720"/>
                    <a:pt x="3197" y="2159"/>
                    <a:pt x="3197" y="1538"/>
                  </a:cubicBezTo>
                  <a:cubicBezTo>
                    <a:pt x="3197" y="688"/>
                    <a:pt x="2508" y="1"/>
                    <a:pt x="166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55"/>
            <p:cNvSpPr/>
            <p:nvPr/>
          </p:nvSpPr>
          <p:spPr>
            <a:xfrm>
              <a:off x="4189968" y="4845000"/>
              <a:ext cx="129934" cy="124976"/>
            </a:xfrm>
            <a:custGeom>
              <a:rect b="b" l="l" r="r" t="t"/>
              <a:pathLst>
                <a:path extrusionOk="0" h="3075" w="3197">
                  <a:moveTo>
                    <a:pt x="1660" y="1"/>
                  </a:moveTo>
                  <a:cubicBezTo>
                    <a:pt x="1037" y="1"/>
                    <a:pt x="476" y="375"/>
                    <a:pt x="239" y="950"/>
                  </a:cubicBezTo>
                  <a:cubicBezTo>
                    <a:pt x="0" y="1524"/>
                    <a:pt x="131" y="2185"/>
                    <a:pt x="572" y="2624"/>
                  </a:cubicBezTo>
                  <a:cubicBezTo>
                    <a:pt x="866" y="2919"/>
                    <a:pt x="1260" y="3075"/>
                    <a:pt x="1660" y="3075"/>
                  </a:cubicBezTo>
                  <a:cubicBezTo>
                    <a:pt x="1858" y="3075"/>
                    <a:pt x="2057" y="3037"/>
                    <a:pt x="2247" y="2958"/>
                  </a:cubicBezTo>
                  <a:cubicBezTo>
                    <a:pt x="2821" y="2720"/>
                    <a:pt x="3197" y="2159"/>
                    <a:pt x="3197" y="1538"/>
                  </a:cubicBezTo>
                  <a:cubicBezTo>
                    <a:pt x="3197" y="688"/>
                    <a:pt x="2508" y="1"/>
                    <a:pt x="166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55"/>
            <p:cNvSpPr/>
            <p:nvPr/>
          </p:nvSpPr>
          <p:spPr>
            <a:xfrm>
              <a:off x="3163620" y="4631750"/>
              <a:ext cx="129934" cy="125016"/>
            </a:xfrm>
            <a:custGeom>
              <a:rect b="b" l="l" r="r" t="t"/>
              <a:pathLst>
                <a:path extrusionOk="0" h="3076" w="3197">
                  <a:moveTo>
                    <a:pt x="1660" y="0"/>
                  </a:moveTo>
                  <a:cubicBezTo>
                    <a:pt x="1037" y="0"/>
                    <a:pt x="477" y="376"/>
                    <a:pt x="239" y="950"/>
                  </a:cubicBezTo>
                  <a:cubicBezTo>
                    <a:pt x="0" y="1524"/>
                    <a:pt x="133" y="2185"/>
                    <a:pt x="572" y="2625"/>
                  </a:cubicBezTo>
                  <a:cubicBezTo>
                    <a:pt x="866" y="2920"/>
                    <a:pt x="1259" y="3076"/>
                    <a:pt x="1658" y="3076"/>
                  </a:cubicBezTo>
                  <a:cubicBezTo>
                    <a:pt x="1857" y="3076"/>
                    <a:pt x="2057" y="3037"/>
                    <a:pt x="2247" y="2958"/>
                  </a:cubicBezTo>
                  <a:cubicBezTo>
                    <a:pt x="2823" y="2721"/>
                    <a:pt x="3197" y="2160"/>
                    <a:pt x="3197" y="1539"/>
                  </a:cubicBezTo>
                  <a:cubicBezTo>
                    <a:pt x="3197" y="689"/>
                    <a:pt x="2508" y="0"/>
                    <a:pt x="1660"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55"/>
            <p:cNvSpPr/>
            <p:nvPr/>
          </p:nvSpPr>
          <p:spPr>
            <a:xfrm>
              <a:off x="3454174" y="4631750"/>
              <a:ext cx="129975" cy="125016"/>
            </a:xfrm>
            <a:custGeom>
              <a:rect b="b" l="l" r="r" t="t"/>
              <a:pathLst>
                <a:path extrusionOk="0" h="3076" w="3198">
                  <a:moveTo>
                    <a:pt x="1660" y="0"/>
                  </a:moveTo>
                  <a:cubicBezTo>
                    <a:pt x="1037" y="0"/>
                    <a:pt x="476" y="376"/>
                    <a:pt x="239" y="950"/>
                  </a:cubicBezTo>
                  <a:cubicBezTo>
                    <a:pt x="1" y="1524"/>
                    <a:pt x="132" y="2185"/>
                    <a:pt x="572" y="2625"/>
                  </a:cubicBezTo>
                  <a:cubicBezTo>
                    <a:pt x="866" y="2920"/>
                    <a:pt x="1259" y="3076"/>
                    <a:pt x="1659" y="3076"/>
                  </a:cubicBezTo>
                  <a:cubicBezTo>
                    <a:pt x="1857" y="3076"/>
                    <a:pt x="2057" y="3037"/>
                    <a:pt x="2248" y="2958"/>
                  </a:cubicBezTo>
                  <a:cubicBezTo>
                    <a:pt x="2822" y="2721"/>
                    <a:pt x="3197" y="2160"/>
                    <a:pt x="3197" y="1539"/>
                  </a:cubicBezTo>
                  <a:cubicBezTo>
                    <a:pt x="3197" y="689"/>
                    <a:pt x="2508" y="0"/>
                    <a:pt x="1660"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55"/>
            <p:cNvSpPr/>
            <p:nvPr/>
          </p:nvSpPr>
          <p:spPr>
            <a:xfrm>
              <a:off x="3744769" y="4631750"/>
              <a:ext cx="129934" cy="125016"/>
            </a:xfrm>
            <a:custGeom>
              <a:rect b="b" l="l" r="r" t="t"/>
              <a:pathLst>
                <a:path extrusionOk="0" h="3076" w="3197">
                  <a:moveTo>
                    <a:pt x="1658" y="0"/>
                  </a:moveTo>
                  <a:cubicBezTo>
                    <a:pt x="1037" y="0"/>
                    <a:pt x="476" y="376"/>
                    <a:pt x="237" y="950"/>
                  </a:cubicBezTo>
                  <a:cubicBezTo>
                    <a:pt x="0" y="1524"/>
                    <a:pt x="131" y="2185"/>
                    <a:pt x="572" y="2625"/>
                  </a:cubicBezTo>
                  <a:cubicBezTo>
                    <a:pt x="866" y="2920"/>
                    <a:pt x="1259" y="3076"/>
                    <a:pt x="1658" y="3076"/>
                  </a:cubicBezTo>
                  <a:cubicBezTo>
                    <a:pt x="1857" y="3076"/>
                    <a:pt x="2057" y="3037"/>
                    <a:pt x="2247" y="2958"/>
                  </a:cubicBezTo>
                  <a:cubicBezTo>
                    <a:pt x="2821" y="2721"/>
                    <a:pt x="3197" y="2160"/>
                    <a:pt x="3197" y="1539"/>
                  </a:cubicBezTo>
                  <a:cubicBezTo>
                    <a:pt x="3195" y="689"/>
                    <a:pt x="2508" y="0"/>
                    <a:pt x="1658"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55"/>
            <p:cNvSpPr/>
            <p:nvPr/>
          </p:nvSpPr>
          <p:spPr>
            <a:xfrm>
              <a:off x="4035323" y="4631750"/>
              <a:ext cx="129893" cy="125016"/>
            </a:xfrm>
            <a:custGeom>
              <a:rect b="b" l="l" r="r" t="t"/>
              <a:pathLst>
                <a:path extrusionOk="0" h="3076" w="3196">
                  <a:moveTo>
                    <a:pt x="1659" y="0"/>
                  </a:moveTo>
                  <a:cubicBezTo>
                    <a:pt x="1037" y="0"/>
                    <a:pt x="476" y="376"/>
                    <a:pt x="238" y="950"/>
                  </a:cubicBezTo>
                  <a:cubicBezTo>
                    <a:pt x="1" y="1524"/>
                    <a:pt x="132" y="2185"/>
                    <a:pt x="572" y="2625"/>
                  </a:cubicBezTo>
                  <a:cubicBezTo>
                    <a:pt x="865" y="2920"/>
                    <a:pt x="1258" y="3076"/>
                    <a:pt x="1658" y="3076"/>
                  </a:cubicBezTo>
                  <a:cubicBezTo>
                    <a:pt x="1856" y="3076"/>
                    <a:pt x="2057" y="3037"/>
                    <a:pt x="2248" y="2958"/>
                  </a:cubicBezTo>
                  <a:cubicBezTo>
                    <a:pt x="2822" y="2721"/>
                    <a:pt x="3196" y="2160"/>
                    <a:pt x="3196" y="1539"/>
                  </a:cubicBezTo>
                  <a:cubicBezTo>
                    <a:pt x="3196" y="689"/>
                    <a:pt x="2508" y="0"/>
                    <a:pt x="165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55"/>
            <p:cNvSpPr/>
            <p:nvPr/>
          </p:nvSpPr>
          <p:spPr>
            <a:xfrm>
              <a:off x="4325836" y="4631750"/>
              <a:ext cx="129975" cy="125016"/>
            </a:xfrm>
            <a:custGeom>
              <a:rect b="b" l="l" r="r" t="t"/>
              <a:pathLst>
                <a:path extrusionOk="0" h="3076" w="3198">
                  <a:moveTo>
                    <a:pt x="1660" y="0"/>
                  </a:moveTo>
                  <a:cubicBezTo>
                    <a:pt x="1037" y="0"/>
                    <a:pt x="478" y="376"/>
                    <a:pt x="239" y="950"/>
                  </a:cubicBezTo>
                  <a:cubicBezTo>
                    <a:pt x="1" y="1524"/>
                    <a:pt x="133" y="2185"/>
                    <a:pt x="572" y="2625"/>
                  </a:cubicBezTo>
                  <a:cubicBezTo>
                    <a:pt x="866" y="2920"/>
                    <a:pt x="1259" y="3076"/>
                    <a:pt x="1659" y="3076"/>
                  </a:cubicBezTo>
                  <a:cubicBezTo>
                    <a:pt x="1857" y="3076"/>
                    <a:pt x="2057" y="3037"/>
                    <a:pt x="2248" y="2958"/>
                  </a:cubicBezTo>
                  <a:cubicBezTo>
                    <a:pt x="2823" y="2721"/>
                    <a:pt x="3197" y="2160"/>
                    <a:pt x="3197" y="1539"/>
                  </a:cubicBezTo>
                  <a:cubicBezTo>
                    <a:pt x="3197" y="689"/>
                    <a:pt x="2508" y="0"/>
                    <a:pt x="1660"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55"/>
            <p:cNvSpPr/>
            <p:nvPr/>
          </p:nvSpPr>
          <p:spPr>
            <a:xfrm>
              <a:off x="4498086" y="4845000"/>
              <a:ext cx="129975" cy="124976"/>
            </a:xfrm>
            <a:custGeom>
              <a:rect b="b" l="l" r="r" t="t"/>
              <a:pathLst>
                <a:path extrusionOk="0" h="3075" w="3198">
                  <a:moveTo>
                    <a:pt x="1660" y="1"/>
                  </a:moveTo>
                  <a:cubicBezTo>
                    <a:pt x="1037" y="1"/>
                    <a:pt x="476" y="375"/>
                    <a:pt x="239" y="950"/>
                  </a:cubicBezTo>
                  <a:cubicBezTo>
                    <a:pt x="1" y="1524"/>
                    <a:pt x="132" y="2185"/>
                    <a:pt x="572" y="2624"/>
                  </a:cubicBezTo>
                  <a:cubicBezTo>
                    <a:pt x="867" y="2919"/>
                    <a:pt x="1260" y="3075"/>
                    <a:pt x="1660" y="3075"/>
                  </a:cubicBezTo>
                  <a:cubicBezTo>
                    <a:pt x="1858" y="3075"/>
                    <a:pt x="2057" y="3037"/>
                    <a:pt x="2247" y="2958"/>
                  </a:cubicBezTo>
                  <a:cubicBezTo>
                    <a:pt x="2822" y="2720"/>
                    <a:pt x="3197" y="2159"/>
                    <a:pt x="3197" y="1538"/>
                  </a:cubicBezTo>
                  <a:cubicBezTo>
                    <a:pt x="3197" y="688"/>
                    <a:pt x="2508" y="1"/>
                    <a:pt x="166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55"/>
            <p:cNvSpPr/>
            <p:nvPr/>
          </p:nvSpPr>
          <p:spPr>
            <a:xfrm>
              <a:off x="4788681" y="4845000"/>
              <a:ext cx="129934" cy="124976"/>
            </a:xfrm>
            <a:custGeom>
              <a:rect b="b" l="l" r="r" t="t"/>
              <a:pathLst>
                <a:path extrusionOk="0" h="3075" w="3197">
                  <a:moveTo>
                    <a:pt x="1658" y="1"/>
                  </a:moveTo>
                  <a:cubicBezTo>
                    <a:pt x="1037" y="1"/>
                    <a:pt x="476" y="375"/>
                    <a:pt x="237" y="950"/>
                  </a:cubicBezTo>
                  <a:cubicBezTo>
                    <a:pt x="0" y="1524"/>
                    <a:pt x="131" y="2185"/>
                    <a:pt x="571" y="2624"/>
                  </a:cubicBezTo>
                  <a:cubicBezTo>
                    <a:pt x="866" y="2919"/>
                    <a:pt x="1260" y="3075"/>
                    <a:pt x="1660" y="3075"/>
                  </a:cubicBezTo>
                  <a:cubicBezTo>
                    <a:pt x="1858" y="3075"/>
                    <a:pt x="2057" y="3037"/>
                    <a:pt x="2247" y="2958"/>
                  </a:cubicBezTo>
                  <a:cubicBezTo>
                    <a:pt x="2821" y="2720"/>
                    <a:pt x="3197" y="2159"/>
                    <a:pt x="3197" y="1538"/>
                  </a:cubicBezTo>
                  <a:cubicBezTo>
                    <a:pt x="3195" y="688"/>
                    <a:pt x="2508" y="1"/>
                    <a:pt x="1658"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55"/>
            <p:cNvSpPr/>
            <p:nvPr/>
          </p:nvSpPr>
          <p:spPr>
            <a:xfrm>
              <a:off x="5079235" y="4845000"/>
              <a:ext cx="129893" cy="124976"/>
            </a:xfrm>
            <a:custGeom>
              <a:rect b="b" l="l" r="r" t="t"/>
              <a:pathLst>
                <a:path extrusionOk="0" h="3075" w="3196">
                  <a:moveTo>
                    <a:pt x="1659" y="1"/>
                  </a:moveTo>
                  <a:cubicBezTo>
                    <a:pt x="1037" y="1"/>
                    <a:pt x="476" y="375"/>
                    <a:pt x="238" y="950"/>
                  </a:cubicBezTo>
                  <a:cubicBezTo>
                    <a:pt x="1" y="1524"/>
                    <a:pt x="132" y="2185"/>
                    <a:pt x="572" y="2624"/>
                  </a:cubicBezTo>
                  <a:cubicBezTo>
                    <a:pt x="866" y="2919"/>
                    <a:pt x="1259" y="3075"/>
                    <a:pt x="1659" y="3075"/>
                  </a:cubicBezTo>
                  <a:cubicBezTo>
                    <a:pt x="1857" y="3075"/>
                    <a:pt x="2057" y="3037"/>
                    <a:pt x="2247" y="2958"/>
                  </a:cubicBezTo>
                  <a:cubicBezTo>
                    <a:pt x="2822" y="2720"/>
                    <a:pt x="3196" y="2159"/>
                    <a:pt x="3196" y="1538"/>
                  </a:cubicBezTo>
                  <a:cubicBezTo>
                    <a:pt x="3196" y="688"/>
                    <a:pt x="2508" y="1"/>
                    <a:pt x="1659"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55"/>
            <p:cNvSpPr/>
            <p:nvPr/>
          </p:nvSpPr>
          <p:spPr>
            <a:xfrm>
              <a:off x="5369749" y="4845000"/>
              <a:ext cx="129975" cy="124976"/>
            </a:xfrm>
            <a:custGeom>
              <a:rect b="b" l="l" r="r" t="t"/>
              <a:pathLst>
                <a:path extrusionOk="0" h="3075" w="3198">
                  <a:moveTo>
                    <a:pt x="1660" y="1"/>
                  </a:moveTo>
                  <a:cubicBezTo>
                    <a:pt x="1037" y="1"/>
                    <a:pt x="478" y="375"/>
                    <a:pt x="239" y="950"/>
                  </a:cubicBezTo>
                  <a:cubicBezTo>
                    <a:pt x="1" y="1524"/>
                    <a:pt x="133" y="2185"/>
                    <a:pt x="572" y="2624"/>
                  </a:cubicBezTo>
                  <a:cubicBezTo>
                    <a:pt x="867" y="2919"/>
                    <a:pt x="1260" y="3075"/>
                    <a:pt x="1660" y="3075"/>
                  </a:cubicBezTo>
                  <a:cubicBezTo>
                    <a:pt x="1858" y="3075"/>
                    <a:pt x="2058" y="3037"/>
                    <a:pt x="2247" y="2958"/>
                  </a:cubicBezTo>
                  <a:cubicBezTo>
                    <a:pt x="2823" y="2720"/>
                    <a:pt x="3197" y="2159"/>
                    <a:pt x="3197" y="1538"/>
                  </a:cubicBezTo>
                  <a:cubicBezTo>
                    <a:pt x="3197" y="688"/>
                    <a:pt x="2508" y="1"/>
                    <a:pt x="166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55"/>
            <p:cNvSpPr/>
            <p:nvPr/>
          </p:nvSpPr>
          <p:spPr>
            <a:xfrm>
              <a:off x="5660343" y="4845000"/>
              <a:ext cx="129934" cy="124976"/>
            </a:xfrm>
            <a:custGeom>
              <a:rect b="b" l="l" r="r" t="t"/>
              <a:pathLst>
                <a:path extrusionOk="0" h="3075" w="3197">
                  <a:moveTo>
                    <a:pt x="1660" y="1"/>
                  </a:moveTo>
                  <a:cubicBezTo>
                    <a:pt x="1037" y="1"/>
                    <a:pt x="476" y="375"/>
                    <a:pt x="239" y="950"/>
                  </a:cubicBezTo>
                  <a:cubicBezTo>
                    <a:pt x="0" y="1524"/>
                    <a:pt x="131" y="2185"/>
                    <a:pt x="572" y="2624"/>
                  </a:cubicBezTo>
                  <a:cubicBezTo>
                    <a:pt x="866" y="2919"/>
                    <a:pt x="1260" y="3075"/>
                    <a:pt x="1660" y="3075"/>
                  </a:cubicBezTo>
                  <a:cubicBezTo>
                    <a:pt x="1858" y="3075"/>
                    <a:pt x="2057" y="3037"/>
                    <a:pt x="2247" y="2958"/>
                  </a:cubicBezTo>
                  <a:cubicBezTo>
                    <a:pt x="2821" y="2720"/>
                    <a:pt x="3197" y="2159"/>
                    <a:pt x="3197" y="1538"/>
                  </a:cubicBezTo>
                  <a:cubicBezTo>
                    <a:pt x="3197" y="688"/>
                    <a:pt x="2508" y="1"/>
                    <a:pt x="166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55"/>
            <p:cNvSpPr/>
            <p:nvPr/>
          </p:nvSpPr>
          <p:spPr>
            <a:xfrm>
              <a:off x="4633995" y="4631750"/>
              <a:ext cx="129934" cy="125016"/>
            </a:xfrm>
            <a:custGeom>
              <a:rect b="b" l="l" r="r" t="t"/>
              <a:pathLst>
                <a:path extrusionOk="0" h="3076" w="3197">
                  <a:moveTo>
                    <a:pt x="1660" y="0"/>
                  </a:moveTo>
                  <a:cubicBezTo>
                    <a:pt x="1037" y="0"/>
                    <a:pt x="477" y="376"/>
                    <a:pt x="239" y="950"/>
                  </a:cubicBezTo>
                  <a:cubicBezTo>
                    <a:pt x="0" y="1524"/>
                    <a:pt x="133" y="2185"/>
                    <a:pt x="572" y="2625"/>
                  </a:cubicBezTo>
                  <a:cubicBezTo>
                    <a:pt x="866" y="2920"/>
                    <a:pt x="1259" y="3076"/>
                    <a:pt x="1658" y="3076"/>
                  </a:cubicBezTo>
                  <a:cubicBezTo>
                    <a:pt x="1857" y="3076"/>
                    <a:pt x="2057" y="3037"/>
                    <a:pt x="2247" y="2958"/>
                  </a:cubicBezTo>
                  <a:cubicBezTo>
                    <a:pt x="2823" y="2721"/>
                    <a:pt x="3197" y="2160"/>
                    <a:pt x="3197" y="1539"/>
                  </a:cubicBezTo>
                  <a:cubicBezTo>
                    <a:pt x="3197" y="689"/>
                    <a:pt x="2508" y="0"/>
                    <a:pt x="1660"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55"/>
            <p:cNvSpPr/>
            <p:nvPr/>
          </p:nvSpPr>
          <p:spPr>
            <a:xfrm>
              <a:off x="4924549" y="4631750"/>
              <a:ext cx="129975" cy="125016"/>
            </a:xfrm>
            <a:custGeom>
              <a:rect b="b" l="l" r="r" t="t"/>
              <a:pathLst>
                <a:path extrusionOk="0" h="3076" w="3198">
                  <a:moveTo>
                    <a:pt x="1660" y="0"/>
                  </a:moveTo>
                  <a:cubicBezTo>
                    <a:pt x="1037" y="0"/>
                    <a:pt x="476" y="376"/>
                    <a:pt x="239" y="950"/>
                  </a:cubicBezTo>
                  <a:cubicBezTo>
                    <a:pt x="1" y="1524"/>
                    <a:pt x="132" y="2185"/>
                    <a:pt x="572" y="2625"/>
                  </a:cubicBezTo>
                  <a:cubicBezTo>
                    <a:pt x="866" y="2920"/>
                    <a:pt x="1259" y="3076"/>
                    <a:pt x="1659" y="3076"/>
                  </a:cubicBezTo>
                  <a:cubicBezTo>
                    <a:pt x="1857" y="3076"/>
                    <a:pt x="2057" y="3037"/>
                    <a:pt x="2248" y="2958"/>
                  </a:cubicBezTo>
                  <a:cubicBezTo>
                    <a:pt x="2822" y="2721"/>
                    <a:pt x="3197" y="2160"/>
                    <a:pt x="3197" y="1539"/>
                  </a:cubicBezTo>
                  <a:cubicBezTo>
                    <a:pt x="3197" y="689"/>
                    <a:pt x="2508" y="0"/>
                    <a:pt x="1660"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55"/>
            <p:cNvSpPr/>
            <p:nvPr/>
          </p:nvSpPr>
          <p:spPr>
            <a:xfrm>
              <a:off x="5215144" y="4631750"/>
              <a:ext cx="129934" cy="125016"/>
            </a:xfrm>
            <a:custGeom>
              <a:rect b="b" l="l" r="r" t="t"/>
              <a:pathLst>
                <a:path extrusionOk="0" h="3076" w="3197">
                  <a:moveTo>
                    <a:pt x="1658" y="0"/>
                  </a:moveTo>
                  <a:cubicBezTo>
                    <a:pt x="1037" y="0"/>
                    <a:pt x="476" y="376"/>
                    <a:pt x="237" y="950"/>
                  </a:cubicBezTo>
                  <a:cubicBezTo>
                    <a:pt x="0" y="1524"/>
                    <a:pt x="131" y="2185"/>
                    <a:pt x="572" y="2625"/>
                  </a:cubicBezTo>
                  <a:cubicBezTo>
                    <a:pt x="866" y="2920"/>
                    <a:pt x="1259" y="3076"/>
                    <a:pt x="1658" y="3076"/>
                  </a:cubicBezTo>
                  <a:cubicBezTo>
                    <a:pt x="1857" y="3076"/>
                    <a:pt x="2057" y="3037"/>
                    <a:pt x="2247" y="2958"/>
                  </a:cubicBezTo>
                  <a:cubicBezTo>
                    <a:pt x="2821" y="2721"/>
                    <a:pt x="3197" y="2160"/>
                    <a:pt x="3197" y="1539"/>
                  </a:cubicBezTo>
                  <a:cubicBezTo>
                    <a:pt x="3195" y="689"/>
                    <a:pt x="2508" y="0"/>
                    <a:pt x="1658"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55"/>
            <p:cNvSpPr/>
            <p:nvPr/>
          </p:nvSpPr>
          <p:spPr>
            <a:xfrm>
              <a:off x="5505698" y="4631750"/>
              <a:ext cx="129893" cy="125016"/>
            </a:xfrm>
            <a:custGeom>
              <a:rect b="b" l="l" r="r" t="t"/>
              <a:pathLst>
                <a:path extrusionOk="0" h="3076" w="3196">
                  <a:moveTo>
                    <a:pt x="1659" y="0"/>
                  </a:moveTo>
                  <a:cubicBezTo>
                    <a:pt x="1037" y="0"/>
                    <a:pt x="476" y="376"/>
                    <a:pt x="238" y="950"/>
                  </a:cubicBezTo>
                  <a:cubicBezTo>
                    <a:pt x="1" y="1524"/>
                    <a:pt x="132" y="2185"/>
                    <a:pt x="572" y="2625"/>
                  </a:cubicBezTo>
                  <a:cubicBezTo>
                    <a:pt x="865" y="2920"/>
                    <a:pt x="1258" y="3076"/>
                    <a:pt x="1658" y="3076"/>
                  </a:cubicBezTo>
                  <a:cubicBezTo>
                    <a:pt x="1856" y="3076"/>
                    <a:pt x="2057" y="3037"/>
                    <a:pt x="2248" y="2958"/>
                  </a:cubicBezTo>
                  <a:cubicBezTo>
                    <a:pt x="2822" y="2721"/>
                    <a:pt x="3196" y="2160"/>
                    <a:pt x="3196" y="1539"/>
                  </a:cubicBezTo>
                  <a:cubicBezTo>
                    <a:pt x="3196" y="689"/>
                    <a:pt x="2508" y="0"/>
                    <a:pt x="165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55"/>
            <p:cNvSpPr/>
            <p:nvPr/>
          </p:nvSpPr>
          <p:spPr>
            <a:xfrm>
              <a:off x="5796211" y="4631750"/>
              <a:ext cx="129975" cy="125016"/>
            </a:xfrm>
            <a:custGeom>
              <a:rect b="b" l="l" r="r" t="t"/>
              <a:pathLst>
                <a:path extrusionOk="0" h="3076" w="3198">
                  <a:moveTo>
                    <a:pt x="1660" y="0"/>
                  </a:moveTo>
                  <a:cubicBezTo>
                    <a:pt x="1037" y="0"/>
                    <a:pt x="478" y="376"/>
                    <a:pt x="239" y="950"/>
                  </a:cubicBezTo>
                  <a:cubicBezTo>
                    <a:pt x="1" y="1524"/>
                    <a:pt x="133" y="2185"/>
                    <a:pt x="572" y="2625"/>
                  </a:cubicBezTo>
                  <a:cubicBezTo>
                    <a:pt x="866" y="2920"/>
                    <a:pt x="1259" y="3076"/>
                    <a:pt x="1659" y="3076"/>
                  </a:cubicBezTo>
                  <a:cubicBezTo>
                    <a:pt x="1857" y="3076"/>
                    <a:pt x="2057" y="3037"/>
                    <a:pt x="2248" y="2958"/>
                  </a:cubicBezTo>
                  <a:cubicBezTo>
                    <a:pt x="2823" y="2721"/>
                    <a:pt x="3197" y="2160"/>
                    <a:pt x="3197" y="1539"/>
                  </a:cubicBezTo>
                  <a:cubicBezTo>
                    <a:pt x="3197" y="689"/>
                    <a:pt x="2508" y="0"/>
                    <a:pt x="1660"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425" name="Google Shape;1425;p55"/>
          <p:cNvCxnSpPr/>
          <p:nvPr/>
        </p:nvCxnSpPr>
        <p:spPr>
          <a:xfrm>
            <a:off x="7162993" y="4870650"/>
            <a:ext cx="2055000" cy="0"/>
          </a:xfrm>
          <a:prstGeom prst="straightConnector1">
            <a:avLst/>
          </a:prstGeom>
          <a:noFill/>
          <a:ln cap="flat" cmpd="sng" w="76200">
            <a:solidFill>
              <a:schemeClr val="accent1"/>
            </a:solidFill>
            <a:prstDash val="solid"/>
            <a:round/>
            <a:headEnd len="med" w="med" type="none"/>
            <a:tailEnd len="med" w="med" type="none"/>
          </a:ln>
        </p:spPr>
      </p:cxnSp>
      <p:cxnSp>
        <p:nvCxnSpPr>
          <p:cNvPr id="1426" name="Google Shape;1426;p55"/>
          <p:cNvCxnSpPr/>
          <p:nvPr/>
        </p:nvCxnSpPr>
        <p:spPr>
          <a:xfrm>
            <a:off x="6531050" y="5034700"/>
            <a:ext cx="2687100" cy="0"/>
          </a:xfrm>
          <a:prstGeom prst="straightConnector1">
            <a:avLst/>
          </a:prstGeom>
          <a:noFill/>
          <a:ln cap="flat" cmpd="sng" w="76200">
            <a:solidFill>
              <a:schemeClr val="accent1"/>
            </a:solidFill>
            <a:prstDash val="solid"/>
            <a:round/>
            <a:headEnd len="med" w="med" type="none"/>
            <a:tailEnd len="med" w="med" type="none"/>
          </a:ln>
        </p:spPr>
      </p:cxnSp>
      <p:sp>
        <p:nvSpPr>
          <p:cNvPr id="1427" name="Google Shape;1427;p55"/>
          <p:cNvSpPr/>
          <p:nvPr/>
        </p:nvSpPr>
        <p:spPr>
          <a:xfrm>
            <a:off x="8317851" y="-340200"/>
            <a:ext cx="2020312" cy="4007832"/>
          </a:xfrm>
          <a:custGeom>
            <a:rect b="b" l="l" r="r" t="t"/>
            <a:pathLst>
              <a:path extrusionOk="0" h="46981" w="23492">
                <a:moveTo>
                  <a:pt x="23491" y="0"/>
                </a:moveTo>
                <a:cubicBezTo>
                  <a:pt x="10539" y="0"/>
                  <a:pt x="0" y="10536"/>
                  <a:pt x="0" y="23490"/>
                </a:cubicBezTo>
                <a:cubicBezTo>
                  <a:pt x="0" y="36443"/>
                  <a:pt x="10539" y="46980"/>
                  <a:pt x="23491" y="46980"/>
                </a:cubicBezTo>
                <a:lnTo>
                  <a:pt x="23491" y="42791"/>
                </a:lnTo>
                <a:cubicBezTo>
                  <a:pt x="12849" y="42791"/>
                  <a:pt x="4191" y="34133"/>
                  <a:pt x="4191" y="23490"/>
                </a:cubicBezTo>
                <a:cubicBezTo>
                  <a:pt x="4191" y="12848"/>
                  <a:pt x="12849" y="4189"/>
                  <a:pt x="23491" y="4189"/>
                </a:cubicBezTo>
                <a:lnTo>
                  <a:pt x="23491" y="0"/>
                </a:lnTo>
                <a:close/>
              </a:path>
            </a:pathLst>
          </a:custGeom>
          <a:solidFill>
            <a:srgbClr val="E9B7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55"/>
          <p:cNvSpPr/>
          <p:nvPr/>
        </p:nvSpPr>
        <p:spPr>
          <a:xfrm>
            <a:off x="294200" y="-908000"/>
            <a:ext cx="83450" cy="5143429"/>
          </a:xfrm>
          <a:custGeom>
            <a:rect b="b" l="l" r="r" t="t"/>
            <a:pathLst>
              <a:path extrusionOk="0" h="73559" w="3338">
                <a:moveTo>
                  <a:pt x="1" y="1"/>
                </a:moveTo>
                <a:lnTo>
                  <a:pt x="1" y="73559"/>
                </a:lnTo>
                <a:lnTo>
                  <a:pt x="3337" y="73559"/>
                </a:lnTo>
                <a:lnTo>
                  <a:pt x="3337" y="1"/>
                </a:lnTo>
                <a:close/>
              </a:path>
            </a:pathLst>
          </a:custGeom>
          <a:solidFill>
            <a:srgbClr val="E9B7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55"/>
          <p:cNvSpPr/>
          <p:nvPr/>
        </p:nvSpPr>
        <p:spPr>
          <a:xfrm>
            <a:off x="497250" y="-908000"/>
            <a:ext cx="83450" cy="5143429"/>
          </a:xfrm>
          <a:custGeom>
            <a:rect b="b" l="l" r="r" t="t"/>
            <a:pathLst>
              <a:path extrusionOk="0" h="73559" w="3338">
                <a:moveTo>
                  <a:pt x="1" y="1"/>
                </a:moveTo>
                <a:lnTo>
                  <a:pt x="1" y="73559"/>
                </a:lnTo>
                <a:lnTo>
                  <a:pt x="3337" y="73559"/>
                </a:lnTo>
                <a:lnTo>
                  <a:pt x="333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hree Columns">
  <p:cSld name="TITLE_ONLY_1_1">
    <p:spTree>
      <p:nvGrpSpPr>
        <p:cNvPr id="1430" name="Shape 1430"/>
        <p:cNvGrpSpPr/>
        <p:nvPr/>
      </p:nvGrpSpPr>
      <p:grpSpPr>
        <a:xfrm>
          <a:off x="0" y="0"/>
          <a:ext cx="0" cy="0"/>
          <a:chOff x="0" y="0"/>
          <a:chExt cx="0" cy="0"/>
        </a:xfrm>
      </p:grpSpPr>
      <p:sp>
        <p:nvSpPr>
          <p:cNvPr id="1431" name="Google Shape;1431;p56"/>
          <p:cNvSpPr txBox="1"/>
          <p:nvPr>
            <p:ph type="title"/>
          </p:nvPr>
        </p:nvSpPr>
        <p:spPr>
          <a:xfrm>
            <a:off x="1191600" y="445000"/>
            <a:ext cx="6760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432" name="Google Shape;1432;p56"/>
          <p:cNvSpPr txBox="1"/>
          <p:nvPr>
            <p:ph idx="2" type="title"/>
          </p:nvPr>
        </p:nvSpPr>
        <p:spPr>
          <a:xfrm>
            <a:off x="765879" y="2964375"/>
            <a:ext cx="2337000" cy="660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600"/>
              <a:buNone/>
              <a:defRPr sz="1600"/>
            </a:lvl1pPr>
            <a:lvl2pPr lvl="1" rtl="0" algn="ctr">
              <a:spcBef>
                <a:spcPts val="0"/>
              </a:spcBef>
              <a:spcAft>
                <a:spcPts val="0"/>
              </a:spcAft>
              <a:buSzPts val="1400"/>
              <a:buNone/>
              <a:defRPr sz="1400"/>
            </a:lvl2pPr>
            <a:lvl3pPr lvl="2" rtl="0" algn="ctr">
              <a:spcBef>
                <a:spcPts val="0"/>
              </a:spcBef>
              <a:spcAft>
                <a:spcPts val="0"/>
              </a:spcAft>
              <a:buSzPts val="1400"/>
              <a:buNone/>
              <a:defRPr sz="1400"/>
            </a:lvl3pPr>
            <a:lvl4pPr lvl="3" rtl="0" algn="ctr">
              <a:spcBef>
                <a:spcPts val="0"/>
              </a:spcBef>
              <a:spcAft>
                <a:spcPts val="0"/>
              </a:spcAft>
              <a:buSzPts val="1400"/>
              <a:buNone/>
              <a:defRPr sz="1400"/>
            </a:lvl4pPr>
            <a:lvl5pPr lvl="4" rtl="0" algn="ctr">
              <a:spcBef>
                <a:spcPts val="0"/>
              </a:spcBef>
              <a:spcAft>
                <a:spcPts val="0"/>
              </a:spcAft>
              <a:buSzPts val="1400"/>
              <a:buNone/>
              <a:defRPr sz="1400"/>
            </a:lvl5pPr>
            <a:lvl6pPr lvl="5" rtl="0" algn="ctr">
              <a:spcBef>
                <a:spcPts val="0"/>
              </a:spcBef>
              <a:spcAft>
                <a:spcPts val="0"/>
              </a:spcAft>
              <a:buSzPts val="1400"/>
              <a:buNone/>
              <a:defRPr sz="1400"/>
            </a:lvl6pPr>
            <a:lvl7pPr lvl="6" rtl="0" algn="ctr">
              <a:spcBef>
                <a:spcPts val="0"/>
              </a:spcBef>
              <a:spcAft>
                <a:spcPts val="0"/>
              </a:spcAft>
              <a:buSzPts val="1400"/>
              <a:buNone/>
              <a:defRPr sz="1400"/>
            </a:lvl7pPr>
            <a:lvl8pPr lvl="7" rtl="0" algn="ctr">
              <a:spcBef>
                <a:spcPts val="0"/>
              </a:spcBef>
              <a:spcAft>
                <a:spcPts val="0"/>
              </a:spcAft>
              <a:buSzPts val="1400"/>
              <a:buNone/>
              <a:defRPr sz="1400"/>
            </a:lvl8pPr>
            <a:lvl9pPr lvl="8" rtl="0" algn="ctr">
              <a:spcBef>
                <a:spcPts val="0"/>
              </a:spcBef>
              <a:spcAft>
                <a:spcPts val="0"/>
              </a:spcAft>
              <a:buSzPts val="1400"/>
              <a:buNone/>
              <a:defRPr sz="1400"/>
            </a:lvl9pPr>
          </a:lstStyle>
          <a:p/>
        </p:txBody>
      </p:sp>
      <p:sp>
        <p:nvSpPr>
          <p:cNvPr id="1433" name="Google Shape;1433;p56"/>
          <p:cNvSpPr/>
          <p:nvPr/>
        </p:nvSpPr>
        <p:spPr>
          <a:xfrm rot="5400000">
            <a:off x="2498100" y="2259000"/>
            <a:ext cx="386400" cy="5382600"/>
          </a:xfrm>
          <a:prstGeom prst="round2SameRect">
            <a:avLst>
              <a:gd fmla="val 50000" name="adj1"/>
              <a:gd fmla="val 0" name="adj2"/>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56"/>
          <p:cNvSpPr/>
          <p:nvPr/>
        </p:nvSpPr>
        <p:spPr>
          <a:xfrm rot="-5400000">
            <a:off x="6259500" y="-1225425"/>
            <a:ext cx="386400" cy="5382600"/>
          </a:xfrm>
          <a:prstGeom prst="round2SameRect">
            <a:avLst>
              <a:gd fmla="val 50000"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56"/>
          <p:cNvSpPr/>
          <p:nvPr/>
        </p:nvSpPr>
        <p:spPr>
          <a:xfrm rot="5400000">
            <a:off x="-369475" y="369462"/>
            <a:ext cx="1477811" cy="738888"/>
          </a:xfrm>
          <a:custGeom>
            <a:rect b="b" l="l" r="r" t="t"/>
            <a:pathLst>
              <a:path extrusionOk="0" h="21205" w="42411">
                <a:moveTo>
                  <a:pt x="21205" y="1"/>
                </a:moveTo>
                <a:cubicBezTo>
                  <a:pt x="9494" y="1"/>
                  <a:pt x="0" y="9494"/>
                  <a:pt x="0" y="21205"/>
                </a:cubicBezTo>
                <a:lnTo>
                  <a:pt x="42410" y="21205"/>
                </a:lnTo>
                <a:cubicBezTo>
                  <a:pt x="42410" y="9492"/>
                  <a:pt x="32917" y="1"/>
                  <a:pt x="21205"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36" name="Google Shape;1436;p56"/>
          <p:cNvGrpSpPr/>
          <p:nvPr/>
        </p:nvGrpSpPr>
        <p:grpSpPr>
          <a:xfrm>
            <a:off x="8737475" y="1755463"/>
            <a:ext cx="313025" cy="1285324"/>
            <a:chOff x="217100" y="1212550"/>
            <a:chExt cx="313025" cy="1285324"/>
          </a:xfrm>
        </p:grpSpPr>
        <p:sp>
          <p:nvSpPr>
            <p:cNvPr id="1437" name="Google Shape;1437;p56"/>
            <p:cNvSpPr/>
            <p:nvPr/>
          </p:nvSpPr>
          <p:spPr>
            <a:xfrm rot="5400000">
              <a:off x="444006" y="1214205"/>
              <a:ext cx="87774" cy="84464"/>
            </a:xfrm>
            <a:custGeom>
              <a:rect b="b" l="l" r="r" t="t"/>
              <a:pathLst>
                <a:path extrusionOk="0" h="2194" w="2280">
                  <a:moveTo>
                    <a:pt x="1184" y="0"/>
                  </a:moveTo>
                  <a:cubicBezTo>
                    <a:pt x="740" y="0"/>
                    <a:pt x="341" y="268"/>
                    <a:pt x="170" y="678"/>
                  </a:cubicBezTo>
                  <a:cubicBezTo>
                    <a:pt x="1" y="1087"/>
                    <a:pt x="95" y="1559"/>
                    <a:pt x="408" y="1873"/>
                  </a:cubicBezTo>
                  <a:cubicBezTo>
                    <a:pt x="618" y="2083"/>
                    <a:pt x="898" y="2194"/>
                    <a:pt x="1183" y="2194"/>
                  </a:cubicBezTo>
                  <a:cubicBezTo>
                    <a:pt x="1325" y="2194"/>
                    <a:pt x="1468" y="2166"/>
                    <a:pt x="1604" y="2110"/>
                  </a:cubicBezTo>
                  <a:cubicBezTo>
                    <a:pt x="2013" y="1941"/>
                    <a:pt x="2280" y="1540"/>
                    <a:pt x="2280" y="1097"/>
                  </a:cubicBezTo>
                  <a:cubicBezTo>
                    <a:pt x="2280" y="491"/>
                    <a:pt x="1789" y="0"/>
                    <a:pt x="1184"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56"/>
            <p:cNvSpPr/>
            <p:nvPr/>
          </p:nvSpPr>
          <p:spPr>
            <a:xfrm rot="5400000">
              <a:off x="443987" y="1512775"/>
              <a:ext cx="87813" cy="84464"/>
            </a:xfrm>
            <a:custGeom>
              <a:rect b="b" l="l" r="r" t="t"/>
              <a:pathLst>
                <a:path extrusionOk="0" h="2194" w="2281">
                  <a:moveTo>
                    <a:pt x="1184" y="0"/>
                  </a:moveTo>
                  <a:cubicBezTo>
                    <a:pt x="741" y="0"/>
                    <a:pt x="340" y="268"/>
                    <a:pt x="171" y="678"/>
                  </a:cubicBezTo>
                  <a:cubicBezTo>
                    <a:pt x="0" y="1087"/>
                    <a:pt x="94" y="1559"/>
                    <a:pt x="408" y="1873"/>
                  </a:cubicBezTo>
                  <a:cubicBezTo>
                    <a:pt x="618" y="2083"/>
                    <a:pt x="898" y="2194"/>
                    <a:pt x="1183" y="2194"/>
                  </a:cubicBezTo>
                  <a:cubicBezTo>
                    <a:pt x="1325" y="2194"/>
                    <a:pt x="1468" y="2166"/>
                    <a:pt x="1603" y="2110"/>
                  </a:cubicBezTo>
                  <a:cubicBezTo>
                    <a:pt x="2013" y="1941"/>
                    <a:pt x="2281" y="1540"/>
                    <a:pt x="2279" y="1097"/>
                  </a:cubicBezTo>
                  <a:cubicBezTo>
                    <a:pt x="2279" y="492"/>
                    <a:pt x="1789" y="0"/>
                    <a:pt x="1184"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56"/>
            <p:cNvSpPr/>
            <p:nvPr/>
          </p:nvSpPr>
          <p:spPr>
            <a:xfrm rot="5400000">
              <a:off x="444006" y="1811344"/>
              <a:ext cx="87774" cy="84464"/>
            </a:xfrm>
            <a:custGeom>
              <a:rect b="b" l="l" r="r" t="t"/>
              <a:pathLst>
                <a:path extrusionOk="0" h="2194" w="2280">
                  <a:moveTo>
                    <a:pt x="1183" y="0"/>
                  </a:moveTo>
                  <a:cubicBezTo>
                    <a:pt x="739" y="0"/>
                    <a:pt x="339" y="268"/>
                    <a:pt x="170" y="678"/>
                  </a:cubicBezTo>
                  <a:cubicBezTo>
                    <a:pt x="0" y="1087"/>
                    <a:pt x="93" y="1559"/>
                    <a:pt x="407" y="1873"/>
                  </a:cubicBezTo>
                  <a:cubicBezTo>
                    <a:pt x="616" y="2083"/>
                    <a:pt x="897" y="2194"/>
                    <a:pt x="1182" y="2194"/>
                  </a:cubicBezTo>
                  <a:cubicBezTo>
                    <a:pt x="1324" y="2194"/>
                    <a:pt x="1466" y="2166"/>
                    <a:pt x="1602" y="2110"/>
                  </a:cubicBezTo>
                  <a:cubicBezTo>
                    <a:pt x="2011" y="1941"/>
                    <a:pt x="2279" y="1540"/>
                    <a:pt x="2279" y="1097"/>
                  </a:cubicBezTo>
                  <a:cubicBezTo>
                    <a:pt x="2279" y="492"/>
                    <a:pt x="1788" y="0"/>
                    <a:pt x="118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56"/>
            <p:cNvSpPr/>
            <p:nvPr/>
          </p:nvSpPr>
          <p:spPr>
            <a:xfrm rot="5400000">
              <a:off x="443987" y="2109875"/>
              <a:ext cx="87813" cy="84464"/>
            </a:xfrm>
            <a:custGeom>
              <a:rect b="b" l="l" r="r" t="t"/>
              <a:pathLst>
                <a:path extrusionOk="0" h="2194" w="2281">
                  <a:moveTo>
                    <a:pt x="1183" y="0"/>
                  </a:moveTo>
                  <a:cubicBezTo>
                    <a:pt x="740" y="0"/>
                    <a:pt x="341" y="268"/>
                    <a:pt x="170" y="678"/>
                  </a:cubicBezTo>
                  <a:cubicBezTo>
                    <a:pt x="1" y="1087"/>
                    <a:pt x="95" y="1559"/>
                    <a:pt x="409" y="1873"/>
                  </a:cubicBezTo>
                  <a:cubicBezTo>
                    <a:pt x="618" y="2083"/>
                    <a:pt x="898" y="2194"/>
                    <a:pt x="1183" y="2194"/>
                  </a:cubicBezTo>
                  <a:cubicBezTo>
                    <a:pt x="1324" y="2194"/>
                    <a:pt x="1467" y="2166"/>
                    <a:pt x="1603" y="2110"/>
                  </a:cubicBezTo>
                  <a:cubicBezTo>
                    <a:pt x="2014" y="1941"/>
                    <a:pt x="2280" y="1540"/>
                    <a:pt x="2280" y="1097"/>
                  </a:cubicBezTo>
                  <a:cubicBezTo>
                    <a:pt x="2280" y="492"/>
                    <a:pt x="1790" y="0"/>
                    <a:pt x="118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56"/>
            <p:cNvSpPr/>
            <p:nvPr/>
          </p:nvSpPr>
          <p:spPr>
            <a:xfrm rot="5400000">
              <a:off x="443987" y="2411736"/>
              <a:ext cx="87774" cy="84502"/>
            </a:xfrm>
            <a:custGeom>
              <a:rect b="b" l="l" r="r" t="t"/>
              <a:pathLst>
                <a:path extrusionOk="0" h="2195" w="2280">
                  <a:moveTo>
                    <a:pt x="1097" y="1"/>
                  </a:moveTo>
                  <a:cubicBezTo>
                    <a:pt x="956" y="1"/>
                    <a:pt x="813" y="28"/>
                    <a:pt x="678" y="84"/>
                  </a:cubicBezTo>
                  <a:cubicBezTo>
                    <a:pt x="267" y="254"/>
                    <a:pt x="0" y="654"/>
                    <a:pt x="0" y="1097"/>
                  </a:cubicBezTo>
                  <a:cubicBezTo>
                    <a:pt x="0" y="1702"/>
                    <a:pt x="491" y="2194"/>
                    <a:pt x="1097" y="2194"/>
                  </a:cubicBezTo>
                  <a:cubicBezTo>
                    <a:pt x="1540" y="2194"/>
                    <a:pt x="1941" y="1926"/>
                    <a:pt x="2110" y="1517"/>
                  </a:cubicBezTo>
                  <a:cubicBezTo>
                    <a:pt x="2280" y="1107"/>
                    <a:pt x="2185" y="635"/>
                    <a:pt x="1872" y="321"/>
                  </a:cubicBezTo>
                  <a:cubicBezTo>
                    <a:pt x="1662" y="112"/>
                    <a:pt x="138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56"/>
            <p:cNvSpPr/>
            <p:nvPr/>
          </p:nvSpPr>
          <p:spPr>
            <a:xfrm rot="5400000">
              <a:off x="217139" y="1215861"/>
              <a:ext cx="84425" cy="84502"/>
            </a:xfrm>
            <a:custGeom>
              <a:rect b="b" l="l" r="r" t="t"/>
              <a:pathLst>
                <a:path extrusionOk="0" h="2195" w="2193">
                  <a:moveTo>
                    <a:pt x="1096" y="1"/>
                  </a:moveTo>
                  <a:cubicBezTo>
                    <a:pt x="491" y="1"/>
                    <a:pt x="0" y="492"/>
                    <a:pt x="0" y="1098"/>
                  </a:cubicBezTo>
                  <a:cubicBezTo>
                    <a:pt x="0" y="1703"/>
                    <a:pt x="491" y="2194"/>
                    <a:pt x="1096" y="2194"/>
                  </a:cubicBezTo>
                  <a:cubicBezTo>
                    <a:pt x="1702" y="2194"/>
                    <a:pt x="2193" y="1703"/>
                    <a:pt x="2193" y="1098"/>
                  </a:cubicBezTo>
                  <a:cubicBezTo>
                    <a:pt x="2193" y="492"/>
                    <a:pt x="1702" y="1"/>
                    <a:pt x="1096"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56"/>
            <p:cNvSpPr/>
            <p:nvPr/>
          </p:nvSpPr>
          <p:spPr>
            <a:xfrm rot="5400000">
              <a:off x="217139" y="1514411"/>
              <a:ext cx="84425" cy="84502"/>
            </a:xfrm>
            <a:custGeom>
              <a:rect b="b" l="l" r="r" t="t"/>
              <a:pathLst>
                <a:path extrusionOk="0" h="2195" w="2193">
                  <a:moveTo>
                    <a:pt x="1097" y="1"/>
                  </a:moveTo>
                  <a:cubicBezTo>
                    <a:pt x="492" y="1"/>
                    <a:pt x="0" y="492"/>
                    <a:pt x="0" y="1098"/>
                  </a:cubicBezTo>
                  <a:cubicBezTo>
                    <a:pt x="0" y="1703"/>
                    <a:pt x="492" y="2194"/>
                    <a:pt x="1097" y="2194"/>
                  </a:cubicBezTo>
                  <a:cubicBezTo>
                    <a:pt x="1702" y="2194"/>
                    <a:pt x="2192" y="1703"/>
                    <a:pt x="2192" y="1098"/>
                  </a:cubicBezTo>
                  <a:cubicBezTo>
                    <a:pt x="2192"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56"/>
            <p:cNvSpPr/>
            <p:nvPr/>
          </p:nvSpPr>
          <p:spPr>
            <a:xfrm rot="5400000">
              <a:off x="213982" y="1813038"/>
              <a:ext cx="90854" cy="84464"/>
            </a:xfrm>
            <a:custGeom>
              <a:rect b="b" l="l" r="r" t="t"/>
              <a:pathLst>
                <a:path extrusionOk="0" h="2194" w="2360">
                  <a:moveTo>
                    <a:pt x="1180" y="1"/>
                  </a:moveTo>
                  <a:cubicBezTo>
                    <a:pt x="1122" y="1"/>
                    <a:pt x="1064" y="5"/>
                    <a:pt x="1005" y="15"/>
                  </a:cubicBezTo>
                  <a:cubicBezTo>
                    <a:pt x="407" y="112"/>
                    <a:pt x="1" y="676"/>
                    <a:pt x="98" y="1274"/>
                  </a:cubicBezTo>
                  <a:cubicBezTo>
                    <a:pt x="185" y="1812"/>
                    <a:pt x="650" y="2194"/>
                    <a:pt x="1178" y="2194"/>
                  </a:cubicBezTo>
                  <a:cubicBezTo>
                    <a:pt x="1236" y="2194"/>
                    <a:pt x="1296" y="2189"/>
                    <a:pt x="1355" y="2179"/>
                  </a:cubicBezTo>
                  <a:cubicBezTo>
                    <a:pt x="1953" y="2083"/>
                    <a:pt x="2359" y="1520"/>
                    <a:pt x="2262" y="922"/>
                  </a:cubicBezTo>
                  <a:cubicBezTo>
                    <a:pt x="2175" y="383"/>
                    <a:pt x="1708" y="1"/>
                    <a:pt x="118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56"/>
            <p:cNvSpPr/>
            <p:nvPr/>
          </p:nvSpPr>
          <p:spPr>
            <a:xfrm rot="5400000">
              <a:off x="215464" y="2109875"/>
              <a:ext cx="87813" cy="84464"/>
            </a:xfrm>
            <a:custGeom>
              <a:rect b="b" l="l" r="r" t="t"/>
              <a:pathLst>
                <a:path extrusionOk="0" h="2194" w="2281">
                  <a:moveTo>
                    <a:pt x="1183" y="1"/>
                  </a:moveTo>
                  <a:cubicBezTo>
                    <a:pt x="740" y="1"/>
                    <a:pt x="341" y="267"/>
                    <a:pt x="170" y="678"/>
                  </a:cubicBezTo>
                  <a:cubicBezTo>
                    <a:pt x="1" y="1087"/>
                    <a:pt x="95" y="1558"/>
                    <a:pt x="409" y="1872"/>
                  </a:cubicBezTo>
                  <a:cubicBezTo>
                    <a:pt x="619" y="2082"/>
                    <a:pt x="899" y="2194"/>
                    <a:pt x="1185" y="2194"/>
                  </a:cubicBezTo>
                  <a:cubicBezTo>
                    <a:pt x="1326" y="2194"/>
                    <a:pt x="1468" y="2166"/>
                    <a:pt x="1603" y="2110"/>
                  </a:cubicBezTo>
                  <a:cubicBezTo>
                    <a:pt x="2014" y="1940"/>
                    <a:pt x="2280" y="1541"/>
                    <a:pt x="2280" y="1098"/>
                  </a:cubicBezTo>
                  <a:cubicBezTo>
                    <a:pt x="2280" y="491"/>
                    <a:pt x="1790" y="1"/>
                    <a:pt x="118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56"/>
            <p:cNvSpPr/>
            <p:nvPr/>
          </p:nvSpPr>
          <p:spPr>
            <a:xfrm rot="5400000">
              <a:off x="217139" y="2410062"/>
              <a:ext cx="84425" cy="84502"/>
            </a:xfrm>
            <a:custGeom>
              <a:rect b="b" l="l" r="r" t="t"/>
              <a:pathLst>
                <a:path extrusionOk="0" h="2195" w="2193">
                  <a:moveTo>
                    <a:pt x="1097" y="1"/>
                  </a:moveTo>
                  <a:cubicBezTo>
                    <a:pt x="492" y="1"/>
                    <a:pt x="0" y="492"/>
                    <a:pt x="0" y="1098"/>
                  </a:cubicBezTo>
                  <a:cubicBezTo>
                    <a:pt x="0" y="1703"/>
                    <a:pt x="492" y="2194"/>
                    <a:pt x="1097" y="2194"/>
                  </a:cubicBezTo>
                  <a:cubicBezTo>
                    <a:pt x="1702" y="2194"/>
                    <a:pt x="2193" y="1703"/>
                    <a:pt x="2193" y="1098"/>
                  </a:cubicBezTo>
                  <a:cubicBezTo>
                    <a:pt x="2193"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47" name="Google Shape;1447;p56"/>
          <p:cNvSpPr txBox="1"/>
          <p:nvPr>
            <p:ph idx="1" type="subTitle"/>
          </p:nvPr>
        </p:nvSpPr>
        <p:spPr>
          <a:xfrm>
            <a:off x="765896" y="3549200"/>
            <a:ext cx="2337000" cy="818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48" name="Google Shape;1448;p56"/>
          <p:cNvSpPr txBox="1"/>
          <p:nvPr>
            <p:ph idx="3" type="title"/>
          </p:nvPr>
        </p:nvSpPr>
        <p:spPr>
          <a:xfrm>
            <a:off x="3403492" y="2964375"/>
            <a:ext cx="2337000" cy="660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600"/>
              <a:buNone/>
              <a:defRPr sz="1600"/>
            </a:lvl1pPr>
            <a:lvl2pPr lvl="1" rtl="0" algn="ctr">
              <a:spcBef>
                <a:spcPts val="0"/>
              </a:spcBef>
              <a:spcAft>
                <a:spcPts val="0"/>
              </a:spcAft>
              <a:buSzPts val="1400"/>
              <a:buNone/>
              <a:defRPr sz="1400"/>
            </a:lvl2pPr>
            <a:lvl3pPr lvl="2" rtl="0" algn="ctr">
              <a:spcBef>
                <a:spcPts val="0"/>
              </a:spcBef>
              <a:spcAft>
                <a:spcPts val="0"/>
              </a:spcAft>
              <a:buSzPts val="1400"/>
              <a:buNone/>
              <a:defRPr sz="1400"/>
            </a:lvl3pPr>
            <a:lvl4pPr lvl="3" rtl="0" algn="ctr">
              <a:spcBef>
                <a:spcPts val="0"/>
              </a:spcBef>
              <a:spcAft>
                <a:spcPts val="0"/>
              </a:spcAft>
              <a:buSzPts val="1400"/>
              <a:buNone/>
              <a:defRPr sz="1400"/>
            </a:lvl4pPr>
            <a:lvl5pPr lvl="4" rtl="0" algn="ctr">
              <a:spcBef>
                <a:spcPts val="0"/>
              </a:spcBef>
              <a:spcAft>
                <a:spcPts val="0"/>
              </a:spcAft>
              <a:buSzPts val="1400"/>
              <a:buNone/>
              <a:defRPr sz="1400"/>
            </a:lvl5pPr>
            <a:lvl6pPr lvl="5" rtl="0" algn="ctr">
              <a:spcBef>
                <a:spcPts val="0"/>
              </a:spcBef>
              <a:spcAft>
                <a:spcPts val="0"/>
              </a:spcAft>
              <a:buSzPts val="1400"/>
              <a:buNone/>
              <a:defRPr sz="1400"/>
            </a:lvl6pPr>
            <a:lvl7pPr lvl="6" rtl="0" algn="ctr">
              <a:spcBef>
                <a:spcPts val="0"/>
              </a:spcBef>
              <a:spcAft>
                <a:spcPts val="0"/>
              </a:spcAft>
              <a:buSzPts val="1400"/>
              <a:buNone/>
              <a:defRPr sz="1400"/>
            </a:lvl7pPr>
            <a:lvl8pPr lvl="7" rtl="0" algn="ctr">
              <a:spcBef>
                <a:spcPts val="0"/>
              </a:spcBef>
              <a:spcAft>
                <a:spcPts val="0"/>
              </a:spcAft>
              <a:buSzPts val="1400"/>
              <a:buNone/>
              <a:defRPr sz="1400"/>
            </a:lvl8pPr>
            <a:lvl9pPr lvl="8" rtl="0" algn="ctr">
              <a:spcBef>
                <a:spcPts val="0"/>
              </a:spcBef>
              <a:spcAft>
                <a:spcPts val="0"/>
              </a:spcAft>
              <a:buSzPts val="1400"/>
              <a:buNone/>
              <a:defRPr sz="1400"/>
            </a:lvl9pPr>
          </a:lstStyle>
          <a:p/>
        </p:txBody>
      </p:sp>
      <p:sp>
        <p:nvSpPr>
          <p:cNvPr id="1449" name="Google Shape;1449;p56"/>
          <p:cNvSpPr txBox="1"/>
          <p:nvPr>
            <p:ph idx="4" type="subTitle"/>
          </p:nvPr>
        </p:nvSpPr>
        <p:spPr>
          <a:xfrm>
            <a:off x="3403509" y="3549200"/>
            <a:ext cx="2337000" cy="818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50" name="Google Shape;1450;p56"/>
          <p:cNvSpPr txBox="1"/>
          <p:nvPr>
            <p:ph idx="5" type="title"/>
          </p:nvPr>
        </p:nvSpPr>
        <p:spPr>
          <a:xfrm>
            <a:off x="6041092" y="2964375"/>
            <a:ext cx="2337000" cy="660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600"/>
              <a:buNone/>
              <a:defRPr sz="1600"/>
            </a:lvl1pPr>
            <a:lvl2pPr lvl="1" rtl="0" algn="ctr">
              <a:spcBef>
                <a:spcPts val="0"/>
              </a:spcBef>
              <a:spcAft>
                <a:spcPts val="0"/>
              </a:spcAft>
              <a:buSzPts val="1400"/>
              <a:buNone/>
              <a:defRPr sz="1400"/>
            </a:lvl2pPr>
            <a:lvl3pPr lvl="2" rtl="0" algn="ctr">
              <a:spcBef>
                <a:spcPts val="0"/>
              </a:spcBef>
              <a:spcAft>
                <a:spcPts val="0"/>
              </a:spcAft>
              <a:buSzPts val="1400"/>
              <a:buNone/>
              <a:defRPr sz="1400"/>
            </a:lvl3pPr>
            <a:lvl4pPr lvl="3" rtl="0" algn="ctr">
              <a:spcBef>
                <a:spcPts val="0"/>
              </a:spcBef>
              <a:spcAft>
                <a:spcPts val="0"/>
              </a:spcAft>
              <a:buSzPts val="1400"/>
              <a:buNone/>
              <a:defRPr sz="1400"/>
            </a:lvl4pPr>
            <a:lvl5pPr lvl="4" rtl="0" algn="ctr">
              <a:spcBef>
                <a:spcPts val="0"/>
              </a:spcBef>
              <a:spcAft>
                <a:spcPts val="0"/>
              </a:spcAft>
              <a:buSzPts val="1400"/>
              <a:buNone/>
              <a:defRPr sz="1400"/>
            </a:lvl5pPr>
            <a:lvl6pPr lvl="5" rtl="0" algn="ctr">
              <a:spcBef>
                <a:spcPts val="0"/>
              </a:spcBef>
              <a:spcAft>
                <a:spcPts val="0"/>
              </a:spcAft>
              <a:buSzPts val="1400"/>
              <a:buNone/>
              <a:defRPr sz="1400"/>
            </a:lvl6pPr>
            <a:lvl7pPr lvl="6" rtl="0" algn="ctr">
              <a:spcBef>
                <a:spcPts val="0"/>
              </a:spcBef>
              <a:spcAft>
                <a:spcPts val="0"/>
              </a:spcAft>
              <a:buSzPts val="1400"/>
              <a:buNone/>
              <a:defRPr sz="1400"/>
            </a:lvl7pPr>
            <a:lvl8pPr lvl="7" rtl="0" algn="ctr">
              <a:spcBef>
                <a:spcPts val="0"/>
              </a:spcBef>
              <a:spcAft>
                <a:spcPts val="0"/>
              </a:spcAft>
              <a:buSzPts val="1400"/>
              <a:buNone/>
              <a:defRPr sz="1400"/>
            </a:lvl8pPr>
            <a:lvl9pPr lvl="8" rtl="0" algn="ctr">
              <a:spcBef>
                <a:spcPts val="0"/>
              </a:spcBef>
              <a:spcAft>
                <a:spcPts val="0"/>
              </a:spcAft>
              <a:buSzPts val="1400"/>
              <a:buNone/>
              <a:defRPr sz="1400"/>
            </a:lvl9pPr>
          </a:lstStyle>
          <a:p/>
        </p:txBody>
      </p:sp>
      <p:sp>
        <p:nvSpPr>
          <p:cNvPr id="1451" name="Google Shape;1451;p56"/>
          <p:cNvSpPr txBox="1"/>
          <p:nvPr>
            <p:ph idx="6" type="subTitle"/>
          </p:nvPr>
        </p:nvSpPr>
        <p:spPr>
          <a:xfrm>
            <a:off x="6041109" y="3549200"/>
            <a:ext cx="2337000" cy="818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
  <p:cSld name="TITLE_1_2">
    <p:spTree>
      <p:nvGrpSpPr>
        <p:cNvPr id="1452" name="Shape 1452"/>
        <p:cNvGrpSpPr/>
        <p:nvPr/>
      </p:nvGrpSpPr>
      <p:grpSpPr>
        <a:xfrm>
          <a:off x="0" y="0"/>
          <a:ext cx="0" cy="0"/>
          <a:chOff x="0" y="0"/>
          <a:chExt cx="0" cy="0"/>
        </a:xfrm>
      </p:grpSpPr>
      <p:sp>
        <p:nvSpPr>
          <p:cNvPr id="1453" name="Google Shape;1453;p57"/>
          <p:cNvSpPr/>
          <p:nvPr/>
        </p:nvSpPr>
        <p:spPr>
          <a:xfrm>
            <a:off x="7432875" y="414900"/>
            <a:ext cx="2820097" cy="5639834"/>
          </a:xfrm>
          <a:custGeom>
            <a:rect b="b" l="l" r="r" t="t"/>
            <a:pathLst>
              <a:path extrusionOk="0" h="46981" w="23492">
                <a:moveTo>
                  <a:pt x="23491" y="0"/>
                </a:moveTo>
                <a:cubicBezTo>
                  <a:pt x="10539" y="0"/>
                  <a:pt x="0" y="10536"/>
                  <a:pt x="0" y="23490"/>
                </a:cubicBezTo>
                <a:cubicBezTo>
                  <a:pt x="0" y="36443"/>
                  <a:pt x="10539" y="46980"/>
                  <a:pt x="23491" y="46980"/>
                </a:cubicBezTo>
                <a:lnTo>
                  <a:pt x="23491" y="42791"/>
                </a:lnTo>
                <a:cubicBezTo>
                  <a:pt x="12849" y="42791"/>
                  <a:pt x="4191" y="34133"/>
                  <a:pt x="4191" y="23490"/>
                </a:cubicBezTo>
                <a:cubicBezTo>
                  <a:pt x="4191" y="12848"/>
                  <a:pt x="12849" y="4189"/>
                  <a:pt x="23491" y="4189"/>
                </a:cubicBezTo>
                <a:lnTo>
                  <a:pt x="23491" y="0"/>
                </a:lnTo>
                <a:close/>
              </a:path>
            </a:pathLst>
          </a:custGeom>
          <a:solidFill>
            <a:srgbClr val="E9B7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57"/>
          <p:cNvSpPr/>
          <p:nvPr/>
        </p:nvSpPr>
        <p:spPr>
          <a:xfrm rot="-5400000">
            <a:off x="6059285" y="2058837"/>
            <a:ext cx="2056529" cy="4112850"/>
          </a:xfrm>
          <a:custGeom>
            <a:rect b="b" l="l" r="r" t="t"/>
            <a:pathLst>
              <a:path extrusionOk="0" h="51609" w="25805">
                <a:moveTo>
                  <a:pt x="1" y="1"/>
                </a:moveTo>
                <a:lnTo>
                  <a:pt x="1" y="51608"/>
                </a:lnTo>
                <a:cubicBezTo>
                  <a:pt x="14251" y="51608"/>
                  <a:pt x="25804" y="40055"/>
                  <a:pt x="25804" y="25805"/>
                </a:cubicBezTo>
                <a:cubicBezTo>
                  <a:pt x="25804" y="11554"/>
                  <a:pt x="14251" y="1"/>
                  <a:pt x="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55" name="Google Shape;1455;p57"/>
          <p:cNvGrpSpPr/>
          <p:nvPr/>
        </p:nvGrpSpPr>
        <p:grpSpPr>
          <a:xfrm>
            <a:off x="660244" y="4460095"/>
            <a:ext cx="1929101" cy="469809"/>
            <a:chOff x="423350" y="-1313925"/>
            <a:chExt cx="834675" cy="203275"/>
          </a:xfrm>
        </p:grpSpPr>
        <p:sp>
          <p:nvSpPr>
            <p:cNvPr id="1456" name="Google Shape;1456;p57"/>
            <p:cNvSpPr/>
            <p:nvPr/>
          </p:nvSpPr>
          <p:spPr>
            <a:xfrm>
              <a:off x="423350" y="-1313925"/>
              <a:ext cx="57000" cy="54850"/>
            </a:xfrm>
            <a:custGeom>
              <a:rect b="b" l="l" r="r" t="t"/>
              <a:pathLst>
                <a:path extrusionOk="0" h="2194" w="2280">
                  <a:moveTo>
                    <a:pt x="1184" y="0"/>
                  </a:moveTo>
                  <a:cubicBezTo>
                    <a:pt x="740" y="0"/>
                    <a:pt x="341" y="268"/>
                    <a:pt x="170" y="678"/>
                  </a:cubicBezTo>
                  <a:cubicBezTo>
                    <a:pt x="1" y="1087"/>
                    <a:pt x="95" y="1559"/>
                    <a:pt x="408" y="1873"/>
                  </a:cubicBezTo>
                  <a:cubicBezTo>
                    <a:pt x="618" y="2083"/>
                    <a:pt x="898" y="2194"/>
                    <a:pt x="1183" y="2194"/>
                  </a:cubicBezTo>
                  <a:cubicBezTo>
                    <a:pt x="1325" y="2194"/>
                    <a:pt x="1468" y="2166"/>
                    <a:pt x="1604" y="2110"/>
                  </a:cubicBezTo>
                  <a:cubicBezTo>
                    <a:pt x="2013" y="1941"/>
                    <a:pt x="2280" y="1540"/>
                    <a:pt x="2280" y="1097"/>
                  </a:cubicBezTo>
                  <a:cubicBezTo>
                    <a:pt x="2280" y="491"/>
                    <a:pt x="1789" y="0"/>
                    <a:pt x="1184"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57"/>
            <p:cNvSpPr/>
            <p:nvPr/>
          </p:nvSpPr>
          <p:spPr>
            <a:xfrm>
              <a:off x="617225" y="-1313925"/>
              <a:ext cx="57025" cy="54850"/>
            </a:xfrm>
            <a:custGeom>
              <a:rect b="b" l="l" r="r" t="t"/>
              <a:pathLst>
                <a:path extrusionOk="0" h="2194" w="2281">
                  <a:moveTo>
                    <a:pt x="1184" y="0"/>
                  </a:moveTo>
                  <a:cubicBezTo>
                    <a:pt x="741" y="0"/>
                    <a:pt x="340" y="268"/>
                    <a:pt x="171" y="678"/>
                  </a:cubicBezTo>
                  <a:cubicBezTo>
                    <a:pt x="0" y="1087"/>
                    <a:pt x="94" y="1559"/>
                    <a:pt x="408" y="1873"/>
                  </a:cubicBezTo>
                  <a:cubicBezTo>
                    <a:pt x="618" y="2083"/>
                    <a:pt x="898" y="2194"/>
                    <a:pt x="1183" y="2194"/>
                  </a:cubicBezTo>
                  <a:cubicBezTo>
                    <a:pt x="1325" y="2194"/>
                    <a:pt x="1468" y="2166"/>
                    <a:pt x="1603" y="2110"/>
                  </a:cubicBezTo>
                  <a:cubicBezTo>
                    <a:pt x="2013" y="1941"/>
                    <a:pt x="2281" y="1540"/>
                    <a:pt x="2279" y="1097"/>
                  </a:cubicBezTo>
                  <a:cubicBezTo>
                    <a:pt x="2279" y="492"/>
                    <a:pt x="1789" y="0"/>
                    <a:pt x="1184"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57"/>
            <p:cNvSpPr/>
            <p:nvPr/>
          </p:nvSpPr>
          <p:spPr>
            <a:xfrm>
              <a:off x="811125" y="-1313925"/>
              <a:ext cx="57000" cy="54850"/>
            </a:xfrm>
            <a:custGeom>
              <a:rect b="b" l="l" r="r" t="t"/>
              <a:pathLst>
                <a:path extrusionOk="0" h="2194" w="2280">
                  <a:moveTo>
                    <a:pt x="1183" y="0"/>
                  </a:moveTo>
                  <a:cubicBezTo>
                    <a:pt x="739" y="0"/>
                    <a:pt x="339" y="268"/>
                    <a:pt x="170" y="678"/>
                  </a:cubicBezTo>
                  <a:cubicBezTo>
                    <a:pt x="0" y="1087"/>
                    <a:pt x="93" y="1559"/>
                    <a:pt x="407" y="1873"/>
                  </a:cubicBezTo>
                  <a:cubicBezTo>
                    <a:pt x="616" y="2083"/>
                    <a:pt x="897" y="2194"/>
                    <a:pt x="1182" y="2194"/>
                  </a:cubicBezTo>
                  <a:cubicBezTo>
                    <a:pt x="1324" y="2194"/>
                    <a:pt x="1466" y="2166"/>
                    <a:pt x="1602" y="2110"/>
                  </a:cubicBezTo>
                  <a:cubicBezTo>
                    <a:pt x="2011" y="1941"/>
                    <a:pt x="2279" y="1540"/>
                    <a:pt x="2279" y="1097"/>
                  </a:cubicBezTo>
                  <a:cubicBezTo>
                    <a:pt x="2279" y="492"/>
                    <a:pt x="1788" y="0"/>
                    <a:pt x="118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57"/>
            <p:cNvSpPr/>
            <p:nvPr/>
          </p:nvSpPr>
          <p:spPr>
            <a:xfrm>
              <a:off x="1004975" y="-1313925"/>
              <a:ext cx="57025" cy="54850"/>
            </a:xfrm>
            <a:custGeom>
              <a:rect b="b" l="l" r="r" t="t"/>
              <a:pathLst>
                <a:path extrusionOk="0" h="2194" w="2281">
                  <a:moveTo>
                    <a:pt x="1183" y="0"/>
                  </a:moveTo>
                  <a:cubicBezTo>
                    <a:pt x="740" y="0"/>
                    <a:pt x="341" y="268"/>
                    <a:pt x="170" y="678"/>
                  </a:cubicBezTo>
                  <a:cubicBezTo>
                    <a:pt x="1" y="1087"/>
                    <a:pt x="95" y="1559"/>
                    <a:pt x="409" y="1873"/>
                  </a:cubicBezTo>
                  <a:cubicBezTo>
                    <a:pt x="618" y="2083"/>
                    <a:pt x="898" y="2194"/>
                    <a:pt x="1183" y="2194"/>
                  </a:cubicBezTo>
                  <a:cubicBezTo>
                    <a:pt x="1324" y="2194"/>
                    <a:pt x="1467" y="2166"/>
                    <a:pt x="1603" y="2110"/>
                  </a:cubicBezTo>
                  <a:cubicBezTo>
                    <a:pt x="2014" y="1941"/>
                    <a:pt x="2280" y="1540"/>
                    <a:pt x="2280" y="1097"/>
                  </a:cubicBezTo>
                  <a:cubicBezTo>
                    <a:pt x="2280" y="492"/>
                    <a:pt x="1790" y="0"/>
                    <a:pt x="118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57"/>
            <p:cNvSpPr/>
            <p:nvPr/>
          </p:nvSpPr>
          <p:spPr>
            <a:xfrm>
              <a:off x="1201025" y="-1313925"/>
              <a:ext cx="57000" cy="54875"/>
            </a:xfrm>
            <a:custGeom>
              <a:rect b="b" l="l" r="r" t="t"/>
              <a:pathLst>
                <a:path extrusionOk="0" h="2195" w="2280">
                  <a:moveTo>
                    <a:pt x="1097" y="1"/>
                  </a:moveTo>
                  <a:cubicBezTo>
                    <a:pt x="956" y="1"/>
                    <a:pt x="813" y="28"/>
                    <a:pt x="678" y="84"/>
                  </a:cubicBezTo>
                  <a:cubicBezTo>
                    <a:pt x="267" y="254"/>
                    <a:pt x="0" y="654"/>
                    <a:pt x="0" y="1097"/>
                  </a:cubicBezTo>
                  <a:cubicBezTo>
                    <a:pt x="0" y="1702"/>
                    <a:pt x="491" y="2194"/>
                    <a:pt x="1097" y="2194"/>
                  </a:cubicBezTo>
                  <a:cubicBezTo>
                    <a:pt x="1540" y="2194"/>
                    <a:pt x="1941" y="1926"/>
                    <a:pt x="2110" y="1517"/>
                  </a:cubicBezTo>
                  <a:cubicBezTo>
                    <a:pt x="2280" y="1107"/>
                    <a:pt x="2185" y="635"/>
                    <a:pt x="1872" y="321"/>
                  </a:cubicBezTo>
                  <a:cubicBezTo>
                    <a:pt x="1662" y="112"/>
                    <a:pt x="138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57"/>
            <p:cNvSpPr/>
            <p:nvPr/>
          </p:nvSpPr>
          <p:spPr>
            <a:xfrm>
              <a:off x="425525" y="-1165525"/>
              <a:ext cx="54825" cy="54875"/>
            </a:xfrm>
            <a:custGeom>
              <a:rect b="b" l="l" r="r" t="t"/>
              <a:pathLst>
                <a:path extrusionOk="0" h="2195" w="2193">
                  <a:moveTo>
                    <a:pt x="1096" y="1"/>
                  </a:moveTo>
                  <a:cubicBezTo>
                    <a:pt x="491" y="1"/>
                    <a:pt x="0" y="492"/>
                    <a:pt x="0" y="1098"/>
                  </a:cubicBezTo>
                  <a:cubicBezTo>
                    <a:pt x="0" y="1703"/>
                    <a:pt x="491" y="2194"/>
                    <a:pt x="1096" y="2194"/>
                  </a:cubicBezTo>
                  <a:cubicBezTo>
                    <a:pt x="1702" y="2194"/>
                    <a:pt x="2193" y="1703"/>
                    <a:pt x="2193" y="1098"/>
                  </a:cubicBezTo>
                  <a:cubicBezTo>
                    <a:pt x="2193" y="492"/>
                    <a:pt x="1702" y="1"/>
                    <a:pt x="1096"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57"/>
            <p:cNvSpPr/>
            <p:nvPr/>
          </p:nvSpPr>
          <p:spPr>
            <a:xfrm>
              <a:off x="619400"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2" y="1703"/>
                    <a:pt x="2192" y="1098"/>
                  </a:cubicBezTo>
                  <a:cubicBezTo>
                    <a:pt x="2192"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57"/>
            <p:cNvSpPr/>
            <p:nvPr/>
          </p:nvSpPr>
          <p:spPr>
            <a:xfrm>
              <a:off x="811225" y="-1165550"/>
              <a:ext cx="59000" cy="54850"/>
            </a:xfrm>
            <a:custGeom>
              <a:rect b="b" l="l" r="r" t="t"/>
              <a:pathLst>
                <a:path extrusionOk="0" h="2194" w="2360">
                  <a:moveTo>
                    <a:pt x="1180" y="1"/>
                  </a:moveTo>
                  <a:cubicBezTo>
                    <a:pt x="1122" y="1"/>
                    <a:pt x="1064" y="5"/>
                    <a:pt x="1005" y="15"/>
                  </a:cubicBezTo>
                  <a:cubicBezTo>
                    <a:pt x="407" y="112"/>
                    <a:pt x="1" y="676"/>
                    <a:pt x="98" y="1274"/>
                  </a:cubicBezTo>
                  <a:cubicBezTo>
                    <a:pt x="185" y="1812"/>
                    <a:pt x="650" y="2194"/>
                    <a:pt x="1178" y="2194"/>
                  </a:cubicBezTo>
                  <a:cubicBezTo>
                    <a:pt x="1236" y="2194"/>
                    <a:pt x="1296" y="2189"/>
                    <a:pt x="1355" y="2179"/>
                  </a:cubicBezTo>
                  <a:cubicBezTo>
                    <a:pt x="1953" y="2083"/>
                    <a:pt x="2359" y="1520"/>
                    <a:pt x="2262" y="922"/>
                  </a:cubicBezTo>
                  <a:cubicBezTo>
                    <a:pt x="2175" y="383"/>
                    <a:pt x="1708" y="1"/>
                    <a:pt x="118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57"/>
            <p:cNvSpPr/>
            <p:nvPr/>
          </p:nvSpPr>
          <p:spPr>
            <a:xfrm>
              <a:off x="1004975" y="-1165525"/>
              <a:ext cx="57025" cy="54850"/>
            </a:xfrm>
            <a:custGeom>
              <a:rect b="b" l="l" r="r" t="t"/>
              <a:pathLst>
                <a:path extrusionOk="0" h="2194" w="2281">
                  <a:moveTo>
                    <a:pt x="1183" y="1"/>
                  </a:moveTo>
                  <a:cubicBezTo>
                    <a:pt x="740" y="1"/>
                    <a:pt x="341" y="267"/>
                    <a:pt x="170" y="678"/>
                  </a:cubicBezTo>
                  <a:cubicBezTo>
                    <a:pt x="1" y="1087"/>
                    <a:pt x="95" y="1558"/>
                    <a:pt x="409" y="1872"/>
                  </a:cubicBezTo>
                  <a:cubicBezTo>
                    <a:pt x="619" y="2082"/>
                    <a:pt x="899" y="2194"/>
                    <a:pt x="1185" y="2194"/>
                  </a:cubicBezTo>
                  <a:cubicBezTo>
                    <a:pt x="1326" y="2194"/>
                    <a:pt x="1468" y="2166"/>
                    <a:pt x="1603" y="2110"/>
                  </a:cubicBezTo>
                  <a:cubicBezTo>
                    <a:pt x="2014" y="1940"/>
                    <a:pt x="2280" y="1541"/>
                    <a:pt x="2280" y="1098"/>
                  </a:cubicBezTo>
                  <a:cubicBezTo>
                    <a:pt x="2280" y="491"/>
                    <a:pt x="1790" y="1"/>
                    <a:pt x="118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57"/>
            <p:cNvSpPr/>
            <p:nvPr/>
          </p:nvSpPr>
          <p:spPr>
            <a:xfrm>
              <a:off x="1201025"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3" y="1703"/>
                    <a:pt x="2193" y="1098"/>
                  </a:cubicBezTo>
                  <a:cubicBezTo>
                    <a:pt x="2193"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66" name="Google Shape;1466;p57"/>
          <p:cNvSpPr/>
          <p:nvPr/>
        </p:nvSpPr>
        <p:spPr>
          <a:xfrm>
            <a:off x="154825" y="0"/>
            <a:ext cx="83450" cy="5143429"/>
          </a:xfrm>
          <a:custGeom>
            <a:rect b="b" l="l" r="r" t="t"/>
            <a:pathLst>
              <a:path extrusionOk="0" h="73559" w="3338">
                <a:moveTo>
                  <a:pt x="1" y="1"/>
                </a:moveTo>
                <a:lnTo>
                  <a:pt x="1" y="73559"/>
                </a:lnTo>
                <a:lnTo>
                  <a:pt x="3337" y="73559"/>
                </a:lnTo>
                <a:lnTo>
                  <a:pt x="3337" y="1"/>
                </a:lnTo>
                <a:close/>
              </a:path>
            </a:pathLst>
          </a:custGeom>
          <a:solidFill>
            <a:srgbClr val="E9B7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57"/>
          <p:cNvSpPr/>
          <p:nvPr/>
        </p:nvSpPr>
        <p:spPr>
          <a:xfrm>
            <a:off x="275050" y="0"/>
            <a:ext cx="205300" cy="5143429"/>
          </a:xfrm>
          <a:custGeom>
            <a:rect b="b" l="l" r="r" t="t"/>
            <a:pathLst>
              <a:path extrusionOk="0" h="73559" w="8212">
                <a:moveTo>
                  <a:pt x="0" y="1"/>
                </a:moveTo>
                <a:lnTo>
                  <a:pt x="0" y="73559"/>
                </a:lnTo>
                <a:lnTo>
                  <a:pt x="8212" y="73559"/>
                </a:lnTo>
                <a:lnTo>
                  <a:pt x="8212" y="1"/>
                </a:lnTo>
                <a:close/>
              </a:path>
            </a:pathLst>
          </a:custGeom>
          <a:solidFill>
            <a:srgbClr val="5EA5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68" name="Google Shape;1468;p57"/>
          <p:cNvGrpSpPr/>
          <p:nvPr/>
        </p:nvGrpSpPr>
        <p:grpSpPr>
          <a:xfrm>
            <a:off x="2871035" y="4460095"/>
            <a:ext cx="1929101" cy="469809"/>
            <a:chOff x="423350" y="-1313925"/>
            <a:chExt cx="834675" cy="203275"/>
          </a:xfrm>
        </p:grpSpPr>
        <p:sp>
          <p:nvSpPr>
            <p:cNvPr id="1469" name="Google Shape;1469;p57"/>
            <p:cNvSpPr/>
            <p:nvPr/>
          </p:nvSpPr>
          <p:spPr>
            <a:xfrm>
              <a:off x="423350" y="-1313925"/>
              <a:ext cx="57000" cy="54850"/>
            </a:xfrm>
            <a:custGeom>
              <a:rect b="b" l="l" r="r" t="t"/>
              <a:pathLst>
                <a:path extrusionOk="0" h="2194" w="2280">
                  <a:moveTo>
                    <a:pt x="1184" y="0"/>
                  </a:moveTo>
                  <a:cubicBezTo>
                    <a:pt x="740" y="0"/>
                    <a:pt x="341" y="268"/>
                    <a:pt x="170" y="678"/>
                  </a:cubicBezTo>
                  <a:cubicBezTo>
                    <a:pt x="1" y="1087"/>
                    <a:pt x="95" y="1559"/>
                    <a:pt x="408" y="1873"/>
                  </a:cubicBezTo>
                  <a:cubicBezTo>
                    <a:pt x="618" y="2083"/>
                    <a:pt x="898" y="2194"/>
                    <a:pt x="1183" y="2194"/>
                  </a:cubicBezTo>
                  <a:cubicBezTo>
                    <a:pt x="1325" y="2194"/>
                    <a:pt x="1468" y="2166"/>
                    <a:pt x="1604" y="2110"/>
                  </a:cubicBezTo>
                  <a:cubicBezTo>
                    <a:pt x="2013" y="1941"/>
                    <a:pt x="2280" y="1540"/>
                    <a:pt x="2280" y="1097"/>
                  </a:cubicBezTo>
                  <a:cubicBezTo>
                    <a:pt x="2280" y="491"/>
                    <a:pt x="1789" y="0"/>
                    <a:pt x="1184"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57"/>
            <p:cNvSpPr/>
            <p:nvPr/>
          </p:nvSpPr>
          <p:spPr>
            <a:xfrm>
              <a:off x="617225" y="-1313925"/>
              <a:ext cx="57025" cy="54850"/>
            </a:xfrm>
            <a:custGeom>
              <a:rect b="b" l="l" r="r" t="t"/>
              <a:pathLst>
                <a:path extrusionOk="0" h="2194" w="2281">
                  <a:moveTo>
                    <a:pt x="1184" y="0"/>
                  </a:moveTo>
                  <a:cubicBezTo>
                    <a:pt x="741" y="0"/>
                    <a:pt x="340" y="268"/>
                    <a:pt x="171" y="678"/>
                  </a:cubicBezTo>
                  <a:cubicBezTo>
                    <a:pt x="0" y="1087"/>
                    <a:pt x="94" y="1559"/>
                    <a:pt x="408" y="1873"/>
                  </a:cubicBezTo>
                  <a:cubicBezTo>
                    <a:pt x="618" y="2083"/>
                    <a:pt x="898" y="2194"/>
                    <a:pt x="1183" y="2194"/>
                  </a:cubicBezTo>
                  <a:cubicBezTo>
                    <a:pt x="1325" y="2194"/>
                    <a:pt x="1468" y="2166"/>
                    <a:pt x="1603" y="2110"/>
                  </a:cubicBezTo>
                  <a:cubicBezTo>
                    <a:pt x="2013" y="1941"/>
                    <a:pt x="2281" y="1540"/>
                    <a:pt x="2279" y="1097"/>
                  </a:cubicBezTo>
                  <a:cubicBezTo>
                    <a:pt x="2279" y="492"/>
                    <a:pt x="1789" y="0"/>
                    <a:pt x="1184"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57"/>
            <p:cNvSpPr/>
            <p:nvPr/>
          </p:nvSpPr>
          <p:spPr>
            <a:xfrm>
              <a:off x="811125" y="-1313925"/>
              <a:ext cx="57000" cy="54850"/>
            </a:xfrm>
            <a:custGeom>
              <a:rect b="b" l="l" r="r" t="t"/>
              <a:pathLst>
                <a:path extrusionOk="0" h="2194" w="2280">
                  <a:moveTo>
                    <a:pt x="1183" y="0"/>
                  </a:moveTo>
                  <a:cubicBezTo>
                    <a:pt x="739" y="0"/>
                    <a:pt x="339" y="268"/>
                    <a:pt x="170" y="678"/>
                  </a:cubicBezTo>
                  <a:cubicBezTo>
                    <a:pt x="0" y="1087"/>
                    <a:pt x="93" y="1559"/>
                    <a:pt x="407" y="1873"/>
                  </a:cubicBezTo>
                  <a:cubicBezTo>
                    <a:pt x="616" y="2083"/>
                    <a:pt x="897" y="2194"/>
                    <a:pt x="1182" y="2194"/>
                  </a:cubicBezTo>
                  <a:cubicBezTo>
                    <a:pt x="1324" y="2194"/>
                    <a:pt x="1466" y="2166"/>
                    <a:pt x="1602" y="2110"/>
                  </a:cubicBezTo>
                  <a:cubicBezTo>
                    <a:pt x="2011" y="1941"/>
                    <a:pt x="2279" y="1540"/>
                    <a:pt x="2279" y="1097"/>
                  </a:cubicBezTo>
                  <a:cubicBezTo>
                    <a:pt x="2279" y="492"/>
                    <a:pt x="1788" y="0"/>
                    <a:pt x="118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57"/>
            <p:cNvSpPr/>
            <p:nvPr/>
          </p:nvSpPr>
          <p:spPr>
            <a:xfrm>
              <a:off x="1004975" y="-1313925"/>
              <a:ext cx="57025" cy="54850"/>
            </a:xfrm>
            <a:custGeom>
              <a:rect b="b" l="l" r="r" t="t"/>
              <a:pathLst>
                <a:path extrusionOk="0" h="2194" w="2281">
                  <a:moveTo>
                    <a:pt x="1183" y="0"/>
                  </a:moveTo>
                  <a:cubicBezTo>
                    <a:pt x="740" y="0"/>
                    <a:pt x="341" y="268"/>
                    <a:pt x="170" y="678"/>
                  </a:cubicBezTo>
                  <a:cubicBezTo>
                    <a:pt x="1" y="1087"/>
                    <a:pt x="95" y="1559"/>
                    <a:pt x="409" y="1873"/>
                  </a:cubicBezTo>
                  <a:cubicBezTo>
                    <a:pt x="618" y="2083"/>
                    <a:pt x="898" y="2194"/>
                    <a:pt x="1183" y="2194"/>
                  </a:cubicBezTo>
                  <a:cubicBezTo>
                    <a:pt x="1324" y="2194"/>
                    <a:pt x="1467" y="2166"/>
                    <a:pt x="1603" y="2110"/>
                  </a:cubicBezTo>
                  <a:cubicBezTo>
                    <a:pt x="2014" y="1941"/>
                    <a:pt x="2280" y="1540"/>
                    <a:pt x="2280" y="1097"/>
                  </a:cubicBezTo>
                  <a:cubicBezTo>
                    <a:pt x="2280" y="492"/>
                    <a:pt x="1790" y="0"/>
                    <a:pt x="118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57"/>
            <p:cNvSpPr/>
            <p:nvPr/>
          </p:nvSpPr>
          <p:spPr>
            <a:xfrm>
              <a:off x="1201025" y="-1313925"/>
              <a:ext cx="57000" cy="54875"/>
            </a:xfrm>
            <a:custGeom>
              <a:rect b="b" l="l" r="r" t="t"/>
              <a:pathLst>
                <a:path extrusionOk="0" h="2195" w="2280">
                  <a:moveTo>
                    <a:pt x="1097" y="1"/>
                  </a:moveTo>
                  <a:cubicBezTo>
                    <a:pt x="956" y="1"/>
                    <a:pt x="813" y="28"/>
                    <a:pt x="678" y="84"/>
                  </a:cubicBezTo>
                  <a:cubicBezTo>
                    <a:pt x="267" y="254"/>
                    <a:pt x="0" y="654"/>
                    <a:pt x="0" y="1097"/>
                  </a:cubicBezTo>
                  <a:cubicBezTo>
                    <a:pt x="0" y="1702"/>
                    <a:pt x="491" y="2194"/>
                    <a:pt x="1097" y="2194"/>
                  </a:cubicBezTo>
                  <a:cubicBezTo>
                    <a:pt x="1540" y="2194"/>
                    <a:pt x="1941" y="1926"/>
                    <a:pt x="2110" y="1517"/>
                  </a:cubicBezTo>
                  <a:cubicBezTo>
                    <a:pt x="2280" y="1107"/>
                    <a:pt x="2185" y="635"/>
                    <a:pt x="1872" y="321"/>
                  </a:cubicBezTo>
                  <a:cubicBezTo>
                    <a:pt x="1662" y="112"/>
                    <a:pt x="138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57"/>
            <p:cNvSpPr/>
            <p:nvPr/>
          </p:nvSpPr>
          <p:spPr>
            <a:xfrm>
              <a:off x="425525" y="-1165525"/>
              <a:ext cx="54825" cy="54875"/>
            </a:xfrm>
            <a:custGeom>
              <a:rect b="b" l="l" r="r" t="t"/>
              <a:pathLst>
                <a:path extrusionOk="0" h="2195" w="2193">
                  <a:moveTo>
                    <a:pt x="1096" y="1"/>
                  </a:moveTo>
                  <a:cubicBezTo>
                    <a:pt x="491" y="1"/>
                    <a:pt x="0" y="492"/>
                    <a:pt x="0" y="1098"/>
                  </a:cubicBezTo>
                  <a:cubicBezTo>
                    <a:pt x="0" y="1703"/>
                    <a:pt x="491" y="2194"/>
                    <a:pt x="1096" y="2194"/>
                  </a:cubicBezTo>
                  <a:cubicBezTo>
                    <a:pt x="1702" y="2194"/>
                    <a:pt x="2193" y="1703"/>
                    <a:pt x="2193" y="1098"/>
                  </a:cubicBezTo>
                  <a:cubicBezTo>
                    <a:pt x="2193" y="492"/>
                    <a:pt x="1702" y="1"/>
                    <a:pt x="1096"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57"/>
            <p:cNvSpPr/>
            <p:nvPr/>
          </p:nvSpPr>
          <p:spPr>
            <a:xfrm>
              <a:off x="619400"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2" y="1703"/>
                    <a:pt x="2192" y="1098"/>
                  </a:cubicBezTo>
                  <a:cubicBezTo>
                    <a:pt x="2192"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57"/>
            <p:cNvSpPr/>
            <p:nvPr/>
          </p:nvSpPr>
          <p:spPr>
            <a:xfrm>
              <a:off x="811225" y="-1165550"/>
              <a:ext cx="59000" cy="54850"/>
            </a:xfrm>
            <a:custGeom>
              <a:rect b="b" l="l" r="r" t="t"/>
              <a:pathLst>
                <a:path extrusionOk="0" h="2194" w="2360">
                  <a:moveTo>
                    <a:pt x="1180" y="1"/>
                  </a:moveTo>
                  <a:cubicBezTo>
                    <a:pt x="1122" y="1"/>
                    <a:pt x="1064" y="5"/>
                    <a:pt x="1005" y="15"/>
                  </a:cubicBezTo>
                  <a:cubicBezTo>
                    <a:pt x="407" y="112"/>
                    <a:pt x="1" y="676"/>
                    <a:pt x="98" y="1274"/>
                  </a:cubicBezTo>
                  <a:cubicBezTo>
                    <a:pt x="185" y="1812"/>
                    <a:pt x="650" y="2194"/>
                    <a:pt x="1178" y="2194"/>
                  </a:cubicBezTo>
                  <a:cubicBezTo>
                    <a:pt x="1236" y="2194"/>
                    <a:pt x="1296" y="2189"/>
                    <a:pt x="1355" y="2179"/>
                  </a:cubicBezTo>
                  <a:cubicBezTo>
                    <a:pt x="1953" y="2083"/>
                    <a:pt x="2359" y="1520"/>
                    <a:pt x="2262" y="922"/>
                  </a:cubicBezTo>
                  <a:cubicBezTo>
                    <a:pt x="2175" y="383"/>
                    <a:pt x="1708" y="1"/>
                    <a:pt x="118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57"/>
            <p:cNvSpPr/>
            <p:nvPr/>
          </p:nvSpPr>
          <p:spPr>
            <a:xfrm>
              <a:off x="1004975" y="-1165525"/>
              <a:ext cx="57025" cy="54850"/>
            </a:xfrm>
            <a:custGeom>
              <a:rect b="b" l="l" r="r" t="t"/>
              <a:pathLst>
                <a:path extrusionOk="0" h="2194" w="2281">
                  <a:moveTo>
                    <a:pt x="1183" y="1"/>
                  </a:moveTo>
                  <a:cubicBezTo>
                    <a:pt x="740" y="1"/>
                    <a:pt x="341" y="267"/>
                    <a:pt x="170" y="678"/>
                  </a:cubicBezTo>
                  <a:cubicBezTo>
                    <a:pt x="1" y="1087"/>
                    <a:pt x="95" y="1558"/>
                    <a:pt x="409" y="1872"/>
                  </a:cubicBezTo>
                  <a:cubicBezTo>
                    <a:pt x="619" y="2082"/>
                    <a:pt x="899" y="2194"/>
                    <a:pt x="1185" y="2194"/>
                  </a:cubicBezTo>
                  <a:cubicBezTo>
                    <a:pt x="1326" y="2194"/>
                    <a:pt x="1468" y="2166"/>
                    <a:pt x="1603" y="2110"/>
                  </a:cubicBezTo>
                  <a:cubicBezTo>
                    <a:pt x="2014" y="1940"/>
                    <a:pt x="2280" y="1541"/>
                    <a:pt x="2280" y="1098"/>
                  </a:cubicBezTo>
                  <a:cubicBezTo>
                    <a:pt x="2280" y="491"/>
                    <a:pt x="1790" y="1"/>
                    <a:pt x="118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57"/>
            <p:cNvSpPr/>
            <p:nvPr/>
          </p:nvSpPr>
          <p:spPr>
            <a:xfrm>
              <a:off x="1201025"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3" y="1703"/>
                    <a:pt x="2193" y="1098"/>
                  </a:cubicBezTo>
                  <a:cubicBezTo>
                    <a:pt x="2193"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79" name="Google Shape;1479;p57"/>
          <p:cNvSpPr txBox="1"/>
          <p:nvPr>
            <p:ph idx="1" type="subTitle"/>
          </p:nvPr>
        </p:nvSpPr>
        <p:spPr>
          <a:xfrm>
            <a:off x="918425" y="764350"/>
            <a:ext cx="4142400" cy="2191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accent5"/>
              </a:buClr>
              <a:buSzPts val="2600"/>
              <a:buFont typeface="Montserrat Black"/>
              <a:buNone/>
              <a:defRPr sz="2600">
                <a:solidFill>
                  <a:schemeClr val="accent5"/>
                </a:solidFill>
                <a:latin typeface="Montserrat Black"/>
                <a:ea typeface="Montserrat Black"/>
                <a:cs typeface="Montserrat Black"/>
                <a:sym typeface="Montserrat Black"/>
              </a:defRPr>
            </a:lvl1pPr>
            <a:lvl2pPr lvl="1" rtl="0" algn="ctr">
              <a:lnSpc>
                <a:spcPct val="100000"/>
              </a:lnSpc>
              <a:spcBef>
                <a:spcPts val="0"/>
              </a:spcBef>
              <a:spcAft>
                <a:spcPts val="0"/>
              </a:spcAft>
              <a:buClr>
                <a:schemeClr val="accent5"/>
              </a:buClr>
              <a:buSzPts val="2800"/>
              <a:buNone/>
              <a:defRPr sz="2800">
                <a:solidFill>
                  <a:schemeClr val="accent5"/>
                </a:solidFill>
              </a:defRPr>
            </a:lvl2pPr>
            <a:lvl3pPr lvl="2" rtl="0" algn="ctr">
              <a:lnSpc>
                <a:spcPct val="100000"/>
              </a:lnSpc>
              <a:spcBef>
                <a:spcPts val="0"/>
              </a:spcBef>
              <a:spcAft>
                <a:spcPts val="0"/>
              </a:spcAft>
              <a:buClr>
                <a:schemeClr val="accent5"/>
              </a:buClr>
              <a:buSzPts val="2800"/>
              <a:buNone/>
              <a:defRPr sz="2800">
                <a:solidFill>
                  <a:schemeClr val="accent5"/>
                </a:solidFill>
              </a:defRPr>
            </a:lvl3pPr>
            <a:lvl4pPr lvl="3" rtl="0" algn="ctr">
              <a:lnSpc>
                <a:spcPct val="100000"/>
              </a:lnSpc>
              <a:spcBef>
                <a:spcPts val="0"/>
              </a:spcBef>
              <a:spcAft>
                <a:spcPts val="0"/>
              </a:spcAft>
              <a:buClr>
                <a:schemeClr val="accent5"/>
              </a:buClr>
              <a:buSzPts val="2800"/>
              <a:buNone/>
              <a:defRPr sz="2800">
                <a:solidFill>
                  <a:schemeClr val="accent5"/>
                </a:solidFill>
              </a:defRPr>
            </a:lvl4pPr>
            <a:lvl5pPr lvl="4" rtl="0" algn="ctr">
              <a:lnSpc>
                <a:spcPct val="100000"/>
              </a:lnSpc>
              <a:spcBef>
                <a:spcPts val="0"/>
              </a:spcBef>
              <a:spcAft>
                <a:spcPts val="0"/>
              </a:spcAft>
              <a:buClr>
                <a:schemeClr val="accent5"/>
              </a:buClr>
              <a:buSzPts val="2800"/>
              <a:buNone/>
              <a:defRPr sz="2800">
                <a:solidFill>
                  <a:schemeClr val="accent5"/>
                </a:solidFill>
              </a:defRPr>
            </a:lvl5pPr>
            <a:lvl6pPr lvl="5" rtl="0" algn="ctr">
              <a:lnSpc>
                <a:spcPct val="100000"/>
              </a:lnSpc>
              <a:spcBef>
                <a:spcPts val="0"/>
              </a:spcBef>
              <a:spcAft>
                <a:spcPts val="0"/>
              </a:spcAft>
              <a:buClr>
                <a:schemeClr val="accent5"/>
              </a:buClr>
              <a:buSzPts val="2800"/>
              <a:buNone/>
              <a:defRPr sz="2800">
                <a:solidFill>
                  <a:schemeClr val="accent5"/>
                </a:solidFill>
              </a:defRPr>
            </a:lvl6pPr>
            <a:lvl7pPr lvl="6" rtl="0" algn="ctr">
              <a:lnSpc>
                <a:spcPct val="100000"/>
              </a:lnSpc>
              <a:spcBef>
                <a:spcPts val="0"/>
              </a:spcBef>
              <a:spcAft>
                <a:spcPts val="0"/>
              </a:spcAft>
              <a:buClr>
                <a:schemeClr val="accent5"/>
              </a:buClr>
              <a:buSzPts val="2800"/>
              <a:buNone/>
              <a:defRPr sz="2800">
                <a:solidFill>
                  <a:schemeClr val="accent5"/>
                </a:solidFill>
              </a:defRPr>
            </a:lvl7pPr>
            <a:lvl8pPr lvl="7" rtl="0" algn="ctr">
              <a:lnSpc>
                <a:spcPct val="100000"/>
              </a:lnSpc>
              <a:spcBef>
                <a:spcPts val="0"/>
              </a:spcBef>
              <a:spcAft>
                <a:spcPts val="0"/>
              </a:spcAft>
              <a:buClr>
                <a:schemeClr val="accent5"/>
              </a:buClr>
              <a:buSzPts val="2800"/>
              <a:buNone/>
              <a:defRPr sz="2800">
                <a:solidFill>
                  <a:schemeClr val="accent5"/>
                </a:solidFill>
              </a:defRPr>
            </a:lvl8pPr>
            <a:lvl9pPr lvl="8" rtl="0" algn="ctr">
              <a:lnSpc>
                <a:spcPct val="100000"/>
              </a:lnSpc>
              <a:spcBef>
                <a:spcPts val="0"/>
              </a:spcBef>
              <a:spcAft>
                <a:spcPts val="0"/>
              </a:spcAft>
              <a:buClr>
                <a:schemeClr val="accent5"/>
              </a:buClr>
              <a:buSzPts val="2800"/>
              <a:buNone/>
              <a:defRPr sz="2800">
                <a:solidFill>
                  <a:schemeClr val="accent5"/>
                </a:solidFill>
              </a:defRPr>
            </a:lvl9pPr>
          </a:lstStyle>
          <a:p/>
        </p:txBody>
      </p:sp>
      <p:sp>
        <p:nvSpPr>
          <p:cNvPr id="1480" name="Google Shape;1480;p57"/>
          <p:cNvSpPr txBox="1"/>
          <p:nvPr>
            <p:ph type="title"/>
          </p:nvPr>
        </p:nvSpPr>
        <p:spPr>
          <a:xfrm>
            <a:off x="5460402" y="4011728"/>
            <a:ext cx="2840100" cy="437100"/>
          </a:xfrm>
          <a:prstGeom prst="rect">
            <a:avLst/>
          </a:prstGeom>
        </p:spPr>
        <p:txBody>
          <a:bodyPr anchorCtr="0" anchor="b" bIns="91425" lIns="91425" spcFirstLastPara="1" rIns="91425" wrap="square" tIns="91425">
            <a:noAutofit/>
          </a:bodyPr>
          <a:lstStyle>
            <a:lvl1pPr lvl="0" rtl="0" algn="r">
              <a:spcBef>
                <a:spcPts val="0"/>
              </a:spcBef>
              <a:spcAft>
                <a:spcPts val="0"/>
              </a:spcAft>
              <a:buClr>
                <a:schemeClr val="lt2"/>
              </a:buClr>
              <a:buSzPts val="1800"/>
              <a:buFont typeface="Montserrat Medium"/>
              <a:buNone/>
              <a:defRPr sz="1800">
                <a:solidFill>
                  <a:schemeClr val="lt2"/>
                </a:solidFill>
                <a:latin typeface="Montserrat Medium"/>
                <a:ea typeface="Montserrat Medium"/>
                <a:cs typeface="Montserrat Medium"/>
                <a:sym typeface="Montserrat Medium"/>
              </a:defRPr>
            </a:lvl1pPr>
            <a:lvl2pPr lvl="1" rtl="0" algn="r">
              <a:spcBef>
                <a:spcPts val="0"/>
              </a:spcBef>
              <a:spcAft>
                <a:spcPts val="0"/>
              </a:spcAft>
              <a:buClr>
                <a:schemeClr val="lt2"/>
              </a:buClr>
              <a:buSzPts val="1800"/>
              <a:buFont typeface="Montserrat Medium"/>
              <a:buNone/>
              <a:defRPr sz="1800">
                <a:solidFill>
                  <a:schemeClr val="lt2"/>
                </a:solidFill>
                <a:latin typeface="Montserrat Medium"/>
                <a:ea typeface="Montserrat Medium"/>
                <a:cs typeface="Montserrat Medium"/>
                <a:sym typeface="Montserrat Medium"/>
              </a:defRPr>
            </a:lvl2pPr>
            <a:lvl3pPr lvl="2" rtl="0" algn="r">
              <a:spcBef>
                <a:spcPts val="0"/>
              </a:spcBef>
              <a:spcAft>
                <a:spcPts val="0"/>
              </a:spcAft>
              <a:buClr>
                <a:schemeClr val="lt2"/>
              </a:buClr>
              <a:buSzPts val="1800"/>
              <a:buFont typeface="Montserrat Medium"/>
              <a:buNone/>
              <a:defRPr sz="1800">
                <a:solidFill>
                  <a:schemeClr val="lt2"/>
                </a:solidFill>
                <a:latin typeface="Montserrat Medium"/>
                <a:ea typeface="Montserrat Medium"/>
                <a:cs typeface="Montserrat Medium"/>
                <a:sym typeface="Montserrat Medium"/>
              </a:defRPr>
            </a:lvl3pPr>
            <a:lvl4pPr lvl="3" rtl="0" algn="r">
              <a:spcBef>
                <a:spcPts val="0"/>
              </a:spcBef>
              <a:spcAft>
                <a:spcPts val="0"/>
              </a:spcAft>
              <a:buClr>
                <a:schemeClr val="lt2"/>
              </a:buClr>
              <a:buSzPts val="1800"/>
              <a:buFont typeface="Montserrat Medium"/>
              <a:buNone/>
              <a:defRPr sz="1800">
                <a:solidFill>
                  <a:schemeClr val="lt2"/>
                </a:solidFill>
                <a:latin typeface="Montserrat Medium"/>
                <a:ea typeface="Montserrat Medium"/>
                <a:cs typeface="Montserrat Medium"/>
                <a:sym typeface="Montserrat Medium"/>
              </a:defRPr>
            </a:lvl4pPr>
            <a:lvl5pPr lvl="4" rtl="0" algn="r">
              <a:spcBef>
                <a:spcPts val="0"/>
              </a:spcBef>
              <a:spcAft>
                <a:spcPts val="0"/>
              </a:spcAft>
              <a:buClr>
                <a:schemeClr val="lt2"/>
              </a:buClr>
              <a:buSzPts val="1800"/>
              <a:buFont typeface="Montserrat Medium"/>
              <a:buNone/>
              <a:defRPr sz="1800">
                <a:solidFill>
                  <a:schemeClr val="lt2"/>
                </a:solidFill>
                <a:latin typeface="Montserrat Medium"/>
                <a:ea typeface="Montserrat Medium"/>
                <a:cs typeface="Montserrat Medium"/>
                <a:sym typeface="Montserrat Medium"/>
              </a:defRPr>
            </a:lvl5pPr>
            <a:lvl6pPr lvl="5" rtl="0" algn="r">
              <a:spcBef>
                <a:spcPts val="0"/>
              </a:spcBef>
              <a:spcAft>
                <a:spcPts val="0"/>
              </a:spcAft>
              <a:buClr>
                <a:schemeClr val="lt2"/>
              </a:buClr>
              <a:buSzPts val="1800"/>
              <a:buFont typeface="Montserrat Medium"/>
              <a:buNone/>
              <a:defRPr sz="1800">
                <a:solidFill>
                  <a:schemeClr val="lt2"/>
                </a:solidFill>
                <a:latin typeface="Montserrat Medium"/>
                <a:ea typeface="Montserrat Medium"/>
                <a:cs typeface="Montserrat Medium"/>
                <a:sym typeface="Montserrat Medium"/>
              </a:defRPr>
            </a:lvl6pPr>
            <a:lvl7pPr lvl="6" rtl="0" algn="r">
              <a:spcBef>
                <a:spcPts val="0"/>
              </a:spcBef>
              <a:spcAft>
                <a:spcPts val="0"/>
              </a:spcAft>
              <a:buClr>
                <a:schemeClr val="lt2"/>
              </a:buClr>
              <a:buSzPts val="1800"/>
              <a:buFont typeface="Montserrat Medium"/>
              <a:buNone/>
              <a:defRPr sz="1800">
                <a:solidFill>
                  <a:schemeClr val="lt2"/>
                </a:solidFill>
                <a:latin typeface="Montserrat Medium"/>
                <a:ea typeface="Montserrat Medium"/>
                <a:cs typeface="Montserrat Medium"/>
                <a:sym typeface="Montserrat Medium"/>
              </a:defRPr>
            </a:lvl7pPr>
            <a:lvl8pPr lvl="7" rtl="0" algn="r">
              <a:spcBef>
                <a:spcPts val="0"/>
              </a:spcBef>
              <a:spcAft>
                <a:spcPts val="0"/>
              </a:spcAft>
              <a:buClr>
                <a:schemeClr val="lt2"/>
              </a:buClr>
              <a:buSzPts val="1800"/>
              <a:buFont typeface="Montserrat Medium"/>
              <a:buNone/>
              <a:defRPr sz="1800">
                <a:solidFill>
                  <a:schemeClr val="lt2"/>
                </a:solidFill>
                <a:latin typeface="Montserrat Medium"/>
                <a:ea typeface="Montserrat Medium"/>
                <a:cs typeface="Montserrat Medium"/>
                <a:sym typeface="Montserrat Medium"/>
              </a:defRPr>
            </a:lvl8pPr>
            <a:lvl9pPr lvl="8" rtl="0" algn="r">
              <a:spcBef>
                <a:spcPts val="0"/>
              </a:spcBef>
              <a:spcAft>
                <a:spcPts val="0"/>
              </a:spcAft>
              <a:buClr>
                <a:schemeClr val="lt2"/>
              </a:buClr>
              <a:buSzPts val="1800"/>
              <a:buFont typeface="Montserrat Medium"/>
              <a:buNone/>
              <a:defRPr sz="1800">
                <a:solidFill>
                  <a:schemeClr val="lt2"/>
                </a:solidFill>
                <a:latin typeface="Montserrat Medium"/>
                <a:ea typeface="Montserrat Medium"/>
                <a:cs typeface="Montserrat Medium"/>
                <a:sym typeface="Montserrat Medium"/>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rcentages">
  <p:cSld name="BIG_NUMBER_1">
    <p:spTree>
      <p:nvGrpSpPr>
        <p:cNvPr id="1481" name="Shape 1481"/>
        <p:cNvGrpSpPr/>
        <p:nvPr/>
      </p:nvGrpSpPr>
      <p:grpSpPr>
        <a:xfrm>
          <a:off x="0" y="0"/>
          <a:ext cx="0" cy="0"/>
          <a:chOff x="0" y="0"/>
          <a:chExt cx="0" cy="0"/>
        </a:xfrm>
      </p:grpSpPr>
      <p:sp>
        <p:nvSpPr>
          <p:cNvPr id="1482" name="Google Shape;1482;p58"/>
          <p:cNvSpPr txBox="1"/>
          <p:nvPr>
            <p:ph hasCustomPrompt="1" type="title"/>
          </p:nvPr>
        </p:nvSpPr>
        <p:spPr>
          <a:xfrm>
            <a:off x="1070921" y="886338"/>
            <a:ext cx="2337000" cy="620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483" name="Google Shape;1483;p58"/>
          <p:cNvSpPr txBox="1"/>
          <p:nvPr>
            <p:ph idx="1" type="subTitle"/>
          </p:nvPr>
        </p:nvSpPr>
        <p:spPr>
          <a:xfrm>
            <a:off x="1070921" y="1658838"/>
            <a:ext cx="2337000" cy="649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84" name="Google Shape;1484;p58"/>
          <p:cNvSpPr txBox="1"/>
          <p:nvPr>
            <p:ph hasCustomPrompt="1" idx="2" type="title"/>
          </p:nvPr>
        </p:nvSpPr>
        <p:spPr>
          <a:xfrm>
            <a:off x="1070921" y="2835463"/>
            <a:ext cx="2337000" cy="620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485" name="Google Shape;1485;p58"/>
          <p:cNvSpPr txBox="1"/>
          <p:nvPr>
            <p:ph idx="3" type="subTitle"/>
          </p:nvPr>
        </p:nvSpPr>
        <p:spPr>
          <a:xfrm>
            <a:off x="1070921" y="3607963"/>
            <a:ext cx="2337000" cy="649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86" name="Google Shape;1486;p58"/>
          <p:cNvSpPr/>
          <p:nvPr/>
        </p:nvSpPr>
        <p:spPr>
          <a:xfrm rot="10800000">
            <a:off x="0" y="0"/>
            <a:ext cx="956175" cy="956150"/>
          </a:xfrm>
          <a:custGeom>
            <a:rect b="b" l="l" r="r" t="t"/>
            <a:pathLst>
              <a:path extrusionOk="0" h="38246" w="38247">
                <a:moveTo>
                  <a:pt x="38247" y="1"/>
                </a:moveTo>
                <a:cubicBezTo>
                  <a:pt x="17123" y="1"/>
                  <a:pt x="0" y="17124"/>
                  <a:pt x="0" y="38246"/>
                </a:cubicBezTo>
                <a:lnTo>
                  <a:pt x="38247" y="38246"/>
                </a:lnTo>
                <a:lnTo>
                  <a:pt x="38247" y="1"/>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87" name="Google Shape;1487;p58"/>
          <p:cNvGrpSpPr/>
          <p:nvPr/>
        </p:nvGrpSpPr>
        <p:grpSpPr>
          <a:xfrm>
            <a:off x="-192454" y="4384540"/>
            <a:ext cx="1180530" cy="462678"/>
            <a:chOff x="8029221" y="500015"/>
            <a:chExt cx="1180530" cy="462678"/>
          </a:xfrm>
        </p:grpSpPr>
        <p:sp>
          <p:nvSpPr>
            <p:cNvPr id="1488" name="Google Shape;1488;p58"/>
            <p:cNvSpPr/>
            <p:nvPr/>
          </p:nvSpPr>
          <p:spPr>
            <a:xfrm rot="5400000">
              <a:off x="8501610" y="27626"/>
              <a:ext cx="235751" cy="1180530"/>
            </a:xfrm>
            <a:custGeom>
              <a:rect b="b" l="l" r="r" t="t"/>
              <a:pathLst>
                <a:path extrusionOk="0" h="28638" w="5719">
                  <a:moveTo>
                    <a:pt x="3916" y="1"/>
                  </a:moveTo>
                  <a:lnTo>
                    <a:pt x="0" y="5127"/>
                  </a:lnTo>
                  <a:lnTo>
                    <a:pt x="3510" y="9721"/>
                  </a:lnTo>
                  <a:lnTo>
                    <a:pt x="0" y="14316"/>
                  </a:lnTo>
                  <a:lnTo>
                    <a:pt x="3510" y="18911"/>
                  </a:lnTo>
                  <a:lnTo>
                    <a:pt x="0" y="23508"/>
                  </a:lnTo>
                  <a:lnTo>
                    <a:pt x="3916" y="28637"/>
                  </a:lnTo>
                  <a:lnTo>
                    <a:pt x="5312" y="27573"/>
                  </a:lnTo>
                  <a:lnTo>
                    <a:pt x="2208" y="23508"/>
                  </a:lnTo>
                  <a:lnTo>
                    <a:pt x="5718" y="18910"/>
                  </a:lnTo>
                  <a:lnTo>
                    <a:pt x="2208" y="14316"/>
                  </a:lnTo>
                  <a:lnTo>
                    <a:pt x="5718" y="9721"/>
                  </a:lnTo>
                  <a:lnTo>
                    <a:pt x="2208" y="5127"/>
                  </a:lnTo>
                  <a:lnTo>
                    <a:pt x="5311" y="1067"/>
                  </a:lnTo>
                  <a:lnTo>
                    <a:pt x="391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58"/>
            <p:cNvSpPr/>
            <p:nvPr/>
          </p:nvSpPr>
          <p:spPr>
            <a:xfrm rot="5400000">
              <a:off x="8501590" y="254532"/>
              <a:ext cx="235793" cy="1180530"/>
            </a:xfrm>
            <a:custGeom>
              <a:rect b="b" l="l" r="r" t="t"/>
              <a:pathLst>
                <a:path extrusionOk="0" h="28638" w="5720">
                  <a:moveTo>
                    <a:pt x="3919" y="1"/>
                  </a:moveTo>
                  <a:lnTo>
                    <a:pt x="1" y="5127"/>
                  </a:lnTo>
                  <a:lnTo>
                    <a:pt x="3512" y="9721"/>
                  </a:lnTo>
                  <a:lnTo>
                    <a:pt x="2" y="14316"/>
                  </a:lnTo>
                  <a:lnTo>
                    <a:pt x="3512" y="18911"/>
                  </a:lnTo>
                  <a:lnTo>
                    <a:pt x="2" y="23508"/>
                  </a:lnTo>
                  <a:lnTo>
                    <a:pt x="3919" y="28637"/>
                  </a:lnTo>
                  <a:lnTo>
                    <a:pt x="5313" y="27573"/>
                  </a:lnTo>
                  <a:lnTo>
                    <a:pt x="2209" y="23508"/>
                  </a:lnTo>
                  <a:lnTo>
                    <a:pt x="5719" y="18910"/>
                  </a:lnTo>
                  <a:lnTo>
                    <a:pt x="2209" y="14316"/>
                  </a:lnTo>
                  <a:lnTo>
                    <a:pt x="5719" y="9721"/>
                  </a:lnTo>
                  <a:lnTo>
                    <a:pt x="2211" y="5127"/>
                  </a:lnTo>
                  <a:lnTo>
                    <a:pt x="5313" y="1067"/>
                  </a:lnTo>
                  <a:lnTo>
                    <a:pt x="391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90" name="Google Shape;1490;p58"/>
          <p:cNvGrpSpPr/>
          <p:nvPr/>
        </p:nvGrpSpPr>
        <p:grpSpPr>
          <a:xfrm>
            <a:off x="8408500" y="4288798"/>
            <a:ext cx="2091256" cy="1045522"/>
            <a:chOff x="7033539" y="4088270"/>
            <a:chExt cx="2110461" cy="1055230"/>
          </a:xfrm>
        </p:grpSpPr>
        <p:sp>
          <p:nvSpPr>
            <p:cNvPr id="1491" name="Google Shape;1491;p58"/>
            <p:cNvSpPr/>
            <p:nvPr/>
          </p:nvSpPr>
          <p:spPr>
            <a:xfrm rot="10800000">
              <a:off x="7033539" y="4088270"/>
              <a:ext cx="2110461" cy="1055230"/>
            </a:xfrm>
            <a:custGeom>
              <a:rect b="b" l="l" r="r" t="t"/>
              <a:pathLst>
                <a:path extrusionOk="0" h="19308" w="38616">
                  <a:moveTo>
                    <a:pt x="0" y="0"/>
                  </a:moveTo>
                  <a:cubicBezTo>
                    <a:pt x="0" y="10646"/>
                    <a:pt x="8662" y="19308"/>
                    <a:pt x="19308" y="19308"/>
                  </a:cubicBezTo>
                  <a:cubicBezTo>
                    <a:pt x="29954" y="19308"/>
                    <a:pt x="38616" y="10646"/>
                    <a:pt x="38616" y="0"/>
                  </a:cubicBezTo>
                  <a:lnTo>
                    <a:pt x="36591" y="0"/>
                  </a:lnTo>
                  <a:cubicBezTo>
                    <a:pt x="36591" y="9530"/>
                    <a:pt x="28838" y="17284"/>
                    <a:pt x="19308" y="17284"/>
                  </a:cubicBezTo>
                  <a:cubicBezTo>
                    <a:pt x="9778" y="17284"/>
                    <a:pt x="2024" y="9530"/>
                    <a:pt x="202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58"/>
            <p:cNvSpPr/>
            <p:nvPr/>
          </p:nvSpPr>
          <p:spPr>
            <a:xfrm rot="10800000">
              <a:off x="7211758" y="4266491"/>
              <a:ext cx="1754017" cy="877009"/>
            </a:xfrm>
            <a:custGeom>
              <a:rect b="b" l="l" r="r" t="t"/>
              <a:pathLst>
                <a:path extrusionOk="0" h="16047" w="32094">
                  <a:moveTo>
                    <a:pt x="0" y="0"/>
                  </a:moveTo>
                  <a:cubicBezTo>
                    <a:pt x="0" y="8849"/>
                    <a:pt x="7198" y="16047"/>
                    <a:pt x="16047" y="16047"/>
                  </a:cubicBezTo>
                  <a:cubicBezTo>
                    <a:pt x="24894" y="16047"/>
                    <a:pt x="32094" y="8849"/>
                    <a:pt x="32094" y="0"/>
                  </a:cubicBezTo>
                  <a:lnTo>
                    <a:pt x="30069" y="0"/>
                  </a:lnTo>
                  <a:cubicBezTo>
                    <a:pt x="30069" y="7733"/>
                    <a:pt x="23778" y="14022"/>
                    <a:pt x="16047" y="14022"/>
                  </a:cubicBezTo>
                  <a:cubicBezTo>
                    <a:pt x="8314" y="14022"/>
                    <a:pt x="2025" y="7733"/>
                    <a:pt x="202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58"/>
            <p:cNvSpPr/>
            <p:nvPr/>
          </p:nvSpPr>
          <p:spPr>
            <a:xfrm rot="10800000">
              <a:off x="7389976" y="4444713"/>
              <a:ext cx="1397574" cy="698787"/>
            </a:xfrm>
            <a:custGeom>
              <a:rect b="b" l="l" r="r" t="t"/>
              <a:pathLst>
                <a:path extrusionOk="0" h="12786" w="25572">
                  <a:moveTo>
                    <a:pt x="0" y="0"/>
                  </a:moveTo>
                  <a:cubicBezTo>
                    <a:pt x="0" y="7050"/>
                    <a:pt x="5736" y="12786"/>
                    <a:pt x="12786" y="12786"/>
                  </a:cubicBezTo>
                  <a:cubicBezTo>
                    <a:pt x="19835" y="12786"/>
                    <a:pt x="25570" y="7050"/>
                    <a:pt x="25571" y="0"/>
                  </a:cubicBezTo>
                  <a:lnTo>
                    <a:pt x="23547" y="0"/>
                  </a:lnTo>
                  <a:cubicBezTo>
                    <a:pt x="23547" y="5933"/>
                    <a:pt x="18719" y="10761"/>
                    <a:pt x="12786" y="10761"/>
                  </a:cubicBezTo>
                  <a:cubicBezTo>
                    <a:pt x="6852" y="10761"/>
                    <a:pt x="2025" y="5933"/>
                    <a:pt x="202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58"/>
            <p:cNvSpPr/>
            <p:nvPr/>
          </p:nvSpPr>
          <p:spPr>
            <a:xfrm rot="10800000">
              <a:off x="7568304" y="4622935"/>
              <a:ext cx="1041021" cy="520565"/>
            </a:xfrm>
            <a:custGeom>
              <a:rect b="b" l="l" r="r" t="t"/>
              <a:pathLst>
                <a:path extrusionOk="0" h="9525" w="19048">
                  <a:moveTo>
                    <a:pt x="0" y="0"/>
                  </a:moveTo>
                  <a:cubicBezTo>
                    <a:pt x="0" y="5252"/>
                    <a:pt x="4273" y="9524"/>
                    <a:pt x="9525" y="9524"/>
                  </a:cubicBezTo>
                  <a:cubicBezTo>
                    <a:pt x="14775" y="9524"/>
                    <a:pt x="19048" y="5252"/>
                    <a:pt x="19048" y="0"/>
                  </a:cubicBezTo>
                  <a:lnTo>
                    <a:pt x="17023" y="0"/>
                  </a:lnTo>
                  <a:cubicBezTo>
                    <a:pt x="17023" y="4136"/>
                    <a:pt x="13659" y="7500"/>
                    <a:pt x="9525" y="7500"/>
                  </a:cubicBezTo>
                  <a:cubicBezTo>
                    <a:pt x="5389" y="7500"/>
                    <a:pt x="2025" y="4136"/>
                    <a:pt x="202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58"/>
            <p:cNvSpPr/>
            <p:nvPr/>
          </p:nvSpPr>
          <p:spPr>
            <a:xfrm rot="10800000">
              <a:off x="7746522" y="4801266"/>
              <a:ext cx="684468" cy="342234"/>
            </a:xfrm>
            <a:custGeom>
              <a:rect b="b" l="l" r="r" t="t"/>
              <a:pathLst>
                <a:path extrusionOk="0" h="6262" w="12524">
                  <a:moveTo>
                    <a:pt x="0" y="0"/>
                  </a:moveTo>
                  <a:cubicBezTo>
                    <a:pt x="0" y="3453"/>
                    <a:pt x="2809" y="6262"/>
                    <a:pt x="6262" y="6262"/>
                  </a:cubicBezTo>
                  <a:cubicBezTo>
                    <a:pt x="9714" y="6262"/>
                    <a:pt x="12524" y="3453"/>
                    <a:pt x="12524" y="0"/>
                  </a:cubicBezTo>
                  <a:lnTo>
                    <a:pt x="10499" y="0"/>
                  </a:lnTo>
                  <a:cubicBezTo>
                    <a:pt x="10499" y="2337"/>
                    <a:pt x="8598" y="4237"/>
                    <a:pt x="6262" y="4237"/>
                  </a:cubicBezTo>
                  <a:cubicBezTo>
                    <a:pt x="3925" y="4237"/>
                    <a:pt x="2025" y="2338"/>
                    <a:pt x="202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p:cSld name="TITLE_ONLY_2">
    <p:spTree>
      <p:nvGrpSpPr>
        <p:cNvPr id="1496" name="Shape 1496"/>
        <p:cNvGrpSpPr/>
        <p:nvPr/>
      </p:nvGrpSpPr>
      <p:grpSpPr>
        <a:xfrm>
          <a:off x="0" y="0"/>
          <a:ext cx="0" cy="0"/>
          <a:chOff x="0" y="0"/>
          <a:chExt cx="0" cy="0"/>
        </a:xfrm>
      </p:grpSpPr>
      <p:sp>
        <p:nvSpPr>
          <p:cNvPr id="1497" name="Google Shape;1497;p59"/>
          <p:cNvSpPr txBox="1"/>
          <p:nvPr>
            <p:ph type="title"/>
          </p:nvPr>
        </p:nvSpPr>
        <p:spPr>
          <a:xfrm>
            <a:off x="1191600" y="445000"/>
            <a:ext cx="6760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1498" name="Google Shape;1498;p59"/>
          <p:cNvGrpSpPr/>
          <p:nvPr/>
        </p:nvGrpSpPr>
        <p:grpSpPr>
          <a:xfrm rot="10800000">
            <a:off x="-60888" y="500005"/>
            <a:ext cx="1180530" cy="462678"/>
            <a:chOff x="8029221" y="500015"/>
            <a:chExt cx="1180530" cy="462678"/>
          </a:xfrm>
        </p:grpSpPr>
        <p:sp>
          <p:nvSpPr>
            <p:cNvPr id="1499" name="Google Shape;1499;p59"/>
            <p:cNvSpPr/>
            <p:nvPr/>
          </p:nvSpPr>
          <p:spPr>
            <a:xfrm rot="5400000">
              <a:off x="8501610" y="27626"/>
              <a:ext cx="235751" cy="1180530"/>
            </a:xfrm>
            <a:custGeom>
              <a:rect b="b" l="l" r="r" t="t"/>
              <a:pathLst>
                <a:path extrusionOk="0" h="28638" w="5719">
                  <a:moveTo>
                    <a:pt x="3916" y="1"/>
                  </a:moveTo>
                  <a:lnTo>
                    <a:pt x="0" y="5127"/>
                  </a:lnTo>
                  <a:lnTo>
                    <a:pt x="3510" y="9721"/>
                  </a:lnTo>
                  <a:lnTo>
                    <a:pt x="0" y="14316"/>
                  </a:lnTo>
                  <a:lnTo>
                    <a:pt x="3510" y="18911"/>
                  </a:lnTo>
                  <a:lnTo>
                    <a:pt x="0" y="23508"/>
                  </a:lnTo>
                  <a:lnTo>
                    <a:pt x="3916" y="28637"/>
                  </a:lnTo>
                  <a:lnTo>
                    <a:pt x="5312" y="27573"/>
                  </a:lnTo>
                  <a:lnTo>
                    <a:pt x="2208" y="23508"/>
                  </a:lnTo>
                  <a:lnTo>
                    <a:pt x="5718" y="18910"/>
                  </a:lnTo>
                  <a:lnTo>
                    <a:pt x="2208" y="14316"/>
                  </a:lnTo>
                  <a:lnTo>
                    <a:pt x="5718" y="9721"/>
                  </a:lnTo>
                  <a:lnTo>
                    <a:pt x="2208" y="5127"/>
                  </a:lnTo>
                  <a:lnTo>
                    <a:pt x="5311" y="1067"/>
                  </a:lnTo>
                  <a:lnTo>
                    <a:pt x="391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59"/>
            <p:cNvSpPr/>
            <p:nvPr/>
          </p:nvSpPr>
          <p:spPr>
            <a:xfrm rot="5400000">
              <a:off x="8501590" y="254532"/>
              <a:ext cx="235793" cy="1180530"/>
            </a:xfrm>
            <a:custGeom>
              <a:rect b="b" l="l" r="r" t="t"/>
              <a:pathLst>
                <a:path extrusionOk="0" h="28638" w="5720">
                  <a:moveTo>
                    <a:pt x="3919" y="1"/>
                  </a:moveTo>
                  <a:lnTo>
                    <a:pt x="1" y="5127"/>
                  </a:lnTo>
                  <a:lnTo>
                    <a:pt x="3512" y="9721"/>
                  </a:lnTo>
                  <a:lnTo>
                    <a:pt x="2" y="14316"/>
                  </a:lnTo>
                  <a:lnTo>
                    <a:pt x="3512" y="18911"/>
                  </a:lnTo>
                  <a:lnTo>
                    <a:pt x="2" y="23508"/>
                  </a:lnTo>
                  <a:lnTo>
                    <a:pt x="3919" y="28637"/>
                  </a:lnTo>
                  <a:lnTo>
                    <a:pt x="5313" y="27573"/>
                  </a:lnTo>
                  <a:lnTo>
                    <a:pt x="2209" y="23508"/>
                  </a:lnTo>
                  <a:lnTo>
                    <a:pt x="5719" y="18910"/>
                  </a:lnTo>
                  <a:lnTo>
                    <a:pt x="2209" y="14316"/>
                  </a:lnTo>
                  <a:lnTo>
                    <a:pt x="5719" y="9721"/>
                  </a:lnTo>
                  <a:lnTo>
                    <a:pt x="2211" y="5127"/>
                  </a:lnTo>
                  <a:lnTo>
                    <a:pt x="5313" y="1067"/>
                  </a:lnTo>
                  <a:lnTo>
                    <a:pt x="391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01" name="Google Shape;1501;p59"/>
          <p:cNvSpPr/>
          <p:nvPr/>
        </p:nvSpPr>
        <p:spPr>
          <a:xfrm>
            <a:off x="2962960" y="1565700"/>
            <a:ext cx="4895400" cy="2915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02" name="Google Shape;1502;p59"/>
          <p:cNvGrpSpPr/>
          <p:nvPr/>
        </p:nvGrpSpPr>
        <p:grpSpPr>
          <a:xfrm rot="10800000">
            <a:off x="7975732" y="498215"/>
            <a:ext cx="1173136" cy="466267"/>
            <a:chOff x="8031270" y="500028"/>
            <a:chExt cx="1173136" cy="466267"/>
          </a:xfrm>
        </p:grpSpPr>
        <p:grpSp>
          <p:nvGrpSpPr>
            <p:cNvPr id="1503" name="Google Shape;1503;p59"/>
            <p:cNvGrpSpPr/>
            <p:nvPr/>
          </p:nvGrpSpPr>
          <p:grpSpPr>
            <a:xfrm>
              <a:off x="8031270" y="680572"/>
              <a:ext cx="1173136" cy="285723"/>
              <a:chOff x="423350" y="-1313925"/>
              <a:chExt cx="834675" cy="203275"/>
            </a:xfrm>
          </p:grpSpPr>
          <p:sp>
            <p:nvSpPr>
              <p:cNvPr id="1504" name="Google Shape;1504;p59"/>
              <p:cNvSpPr/>
              <p:nvPr/>
            </p:nvSpPr>
            <p:spPr>
              <a:xfrm>
                <a:off x="423350" y="-1313925"/>
                <a:ext cx="57000" cy="54850"/>
              </a:xfrm>
              <a:custGeom>
                <a:rect b="b" l="l" r="r" t="t"/>
                <a:pathLst>
                  <a:path extrusionOk="0" h="2194" w="2280">
                    <a:moveTo>
                      <a:pt x="1184" y="0"/>
                    </a:moveTo>
                    <a:cubicBezTo>
                      <a:pt x="740" y="0"/>
                      <a:pt x="341" y="268"/>
                      <a:pt x="170" y="678"/>
                    </a:cubicBezTo>
                    <a:cubicBezTo>
                      <a:pt x="1" y="1087"/>
                      <a:pt x="95" y="1559"/>
                      <a:pt x="408" y="1873"/>
                    </a:cubicBezTo>
                    <a:cubicBezTo>
                      <a:pt x="618" y="2083"/>
                      <a:pt x="898" y="2194"/>
                      <a:pt x="1183" y="2194"/>
                    </a:cubicBezTo>
                    <a:cubicBezTo>
                      <a:pt x="1325" y="2194"/>
                      <a:pt x="1468" y="2166"/>
                      <a:pt x="1604" y="2110"/>
                    </a:cubicBezTo>
                    <a:cubicBezTo>
                      <a:pt x="2013" y="1941"/>
                      <a:pt x="2280" y="1540"/>
                      <a:pt x="2280" y="1097"/>
                    </a:cubicBezTo>
                    <a:cubicBezTo>
                      <a:pt x="2280" y="491"/>
                      <a:pt x="1789" y="0"/>
                      <a:pt x="118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59"/>
              <p:cNvSpPr/>
              <p:nvPr/>
            </p:nvSpPr>
            <p:spPr>
              <a:xfrm>
                <a:off x="617225" y="-1313925"/>
                <a:ext cx="57025" cy="54850"/>
              </a:xfrm>
              <a:custGeom>
                <a:rect b="b" l="l" r="r" t="t"/>
                <a:pathLst>
                  <a:path extrusionOk="0" h="2194" w="2281">
                    <a:moveTo>
                      <a:pt x="1184" y="0"/>
                    </a:moveTo>
                    <a:cubicBezTo>
                      <a:pt x="741" y="0"/>
                      <a:pt x="340" y="268"/>
                      <a:pt x="171" y="678"/>
                    </a:cubicBezTo>
                    <a:cubicBezTo>
                      <a:pt x="0" y="1087"/>
                      <a:pt x="94" y="1559"/>
                      <a:pt x="408" y="1873"/>
                    </a:cubicBezTo>
                    <a:cubicBezTo>
                      <a:pt x="618" y="2083"/>
                      <a:pt x="898" y="2194"/>
                      <a:pt x="1183" y="2194"/>
                    </a:cubicBezTo>
                    <a:cubicBezTo>
                      <a:pt x="1325" y="2194"/>
                      <a:pt x="1468" y="2166"/>
                      <a:pt x="1603" y="2110"/>
                    </a:cubicBezTo>
                    <a:cubicBezTo>
                      <a:pt x="2013" y="1941"/>
                      <a:pt x="2281" y="1540"/>
                      <a:pt x="2279" y="1097"/>
                    </a:cubicBezTo>
                    <a:cubicBezTo>
                      <a:pt x="2279" y="492"/>
                      <a:pt x="1789" y="0"/>
                      <a:pt x="118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59"/>
              <p:cNvSpPr/>
              <p:nvPr/>
            </p:nvSpPr>
            <p:spPr>
              <a:xfrm>
                <a:off x="811125" y="-1313925"/>
                <a:ext cx="57000" cy="54850"/>
              </a:xfrm>
              <a:custGeom>
                <a:rect b="b" l="l" r="r" t="t"/>
                <a:pathLst>
                  <a:path extrusionOk="0" h="2194" w="2280">
                    <a:moveTo>
                      <a:pt x="1183" y="0"/>
                    </a:moveTo>
                    <a:cubicBezTo>
                      <a:pt x="739" y="0"/>
                      <a:pt x="339" y="268"/>
                      <a:pt x="170" y="678"/>
                    </a:cubicBezTo>
                    <a:cubicBezTo>
                      <a:pt x="0" y="1087"/>
                      <a:pt x="93" y="1559"/>
                      <a:pt x="407" y="1873"/>
                    </a:cubicBezTo>
                    <a:cubicBezTo>
                      <a:pt x="616" y="2083"/>
                      <a:pt x="897" y="2194"/>
                      <a:pt x="1182" y="2194"/>
                    </a:cubicBezTo>
                    <a:cubicBezTo>
                      <a:pt x="1324" y="2194"/>
                      <a:pt x="1466" y="2166"/>
                      <a:pt x="1602" y="2110"/>
                    </a:cubicBezTo>
                    <a:cubicBezTo>
                      <a:pt x="2011" y="1941"/>
                      <a:pt x="2279" y="1540"/>
                      <a:pt x="2279" y="1097"/>
                    </a:cubicBezTo>
                    <a:cubicBezTo>
                      <a:pt x="2279" y="492"/>
                      <a:pt x="1788" y="0"/>
                      <a:pt x="118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59"/>
              <p:cNvSpPr/>
              <p:nvPr/>
            </p:nvSpPr>
            <p:spPr>
              <a:xfrm>
                <a:off x="1004975" y="-1313925"/>
                <a:ext cx="57025" cy="54850"/>
              </a:xfrm>
              <a:custGeom>
                <a:rect b="b" l="l" r="r" t="t"/>
                <a:pathLst>
                  <a:path extrusionOk="0" h="2194" w="2281">
                    <a:moveTo>
                      <a:pt x="1183" y="0"/>
                    </a:moveTo>
                    <a:cubicBezTo>
                      <a:pt x="740" y="0"/>
                      <a:pt x="341" y="268"/>
                      <a:pt x="170" y="678"/>
                    </a:cubicBezTo>
                    <a:cubicBezTo>
                      <a:pt x="1" y="1087"/>
                      <a:pt x="95" y="1559"/>
                      <a:pt x="409" y="1873"/>
                    </a:cubicBezTo>
                    <a:cubicBezTo>
                      <a:pt x="618" y="2083"/>
                      <a:pt x="898" y="2194"/>
                      <a:pt x="1183" y="2194"/>
                    </a:cubicBezTo>
                    <a:cubicBezTo>
                      <a:pt x="1324" y="2194"/>
                      <a:pt x="1467" y="2166"/>
                      <a:pt x="1603" y="2110"/>
                    </a:cubicBezTo>
                    <a:cubicBezTo>
                      <a:pt x="2014" y="1941"/>
                      <a:pt x="2280" y="1540"/>
                      <a:pt x="2280" y="1097"/>
                    </a:cubicBezTo>
                    <a:cubicBezTo>
                      <a:pt x="2280" y="492"/>
                      <a:pt x="1790" y="0"/>
                      <a:pt x="118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59"/>
              <p:cNvSpPr/>
              <p:nvPr/>
            </p:nvSpPr>
            <p:spPr>
              <a:xfrm>
                <a:off x="1201025" y="-1313925"/>
                <a:ext cx="57000" cy="54875"/>
              </a:xfrm>
              <a:custGeom>
                <a:rect b="b" l="l" r="r" t="t"/>
                <a:pathLst>
                  <a:path extrusionOk="0" h="2195" w="2280">
                    <a:moveTo>
                      <a:pt x="1097" y="1"/>
                    </a:moveTo>
                    <a:cubicBezTo>
                      <a:pt x="956" y="1"/>
                      <a:pt x="813" y="28"/>
                      <a:pt x="678" y="84"/>
                    </a:cubicBezTo>
                    <a:cubicBezTo>
                      <a:pt x="267" y="254"/>
                      <a:pt x="0" y="654"/>
                      <a:pt x="0" y="1097"/>
                    </a:cubicBezTo>
                    <a:cubicBezTo>
                      <a:pt x="0" y="1702"/>
                      <a:pt x="491" y="2194"/>
                      <a:pt x="1097" y="2194"/>
                    </a:cubicBezTo>
                    <a:cubicBezTo>
                      <a:pt x="1540" y="2194"/>
                      <a:pt x="1941" y="1926"/>
                      <a:pt x="2110" y="1517"/>
                    </a:cubicBezTo>
                    <a:cubicBezTo>
                      <a:pt x="2280" y="1107"/>
                      <a:pt x="2185" y="635"/>
                      <a:pt x="1872" y="321"/>
                    </a:cubicBezTo>
                    <a:cubicBezTo>
                      <a:pt x="1662" y="112"/>
                      <a:pt x="1382" y="1"/>
                      <a:pt x="109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59"/>
              <p:cNvSpPr/>
              <p:nvPr/>
            </p:nvSpPr>
            <p:spPr>
              <a:xfrm>
                <a:off x="425525" y="-1165525"/>
                <a:ext cx="54825" cy="54875"/>
              </a:xfrm>
              <a:custGeom>
                <a:rect b="b" l="l" r="r" t="t"/>
                <a:pathLst>
                  <a:path extrusionOk="0" h="2195" w="2193">
                    <a:moveTo>
                      <a:pt x="1096" y="1"/>
                    </a:moveTo>
                    <a:cubicBezTo>
                      <a:pt x="491" y="1"/>
                      <a:pt x="0" y="492"/>
                      <a:pt x="0" y="1098"/>
                    </a:cubicBezTo>
                    <a:cubicBezTo>
                      <a:pt x="0" y="1703"/>
                      <a:pt x="491" y="2194"/>
                      <a:pt x="1096" y="2194"/>
                    </a:cubicBezTo>
                    <a:cubicBezTo>
                      <a:pt x="1702" y="2194"/>
                      <a:pt x="2193" y="1703"/>
                      <a:pt x="2193" y="1098"/>
                    </a:cubicBezTo>
                    <a:cubicBezTo>
                      <a:pt x="2193" y="492"/>
                      <a:pt x="1702" y="1"/>
                      <a:pt x="109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59"/>
              <p:cNvSpPr/>
              <p:nvPr/>
            </p:nvSpPr>
            <p:spPr>
              <a:xfrm>
                <a:off x="619400"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2" y="1703"/>
                      <a:pt x="2192" y="1098"/>
                    </a:cubicBezTo>
                    <a:cubicBezTo>
                      <a:pt x="2192" y="492"/>
                      <a:pt x="1702" y="1"/>
                      <a:pt x="109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59"/>
              <p:cNvSpPr/>
              <p:nvPr/>
            </p:nvSpPr>
            <p:spPr>
              <a:xfrm>
                <a:off x="811225" y="-1165550"/>
                <a:ext cx="59000" cy="54850"/>
              </a:xfrm>
              <a:custGeom>
                <a:rect b="b" l="l" r="r" t="t"/>
                <a:pathLst>
                  <a:path extrusionOk="0" h="2194" w="2360">
                    <a:moveTo>
                      <a:pt x="1180" y="1"/>
                    </a:moveTo>
                    <a:cubicBezTo>
                      <a:pt x="1122" y="1"/>
                      <a:pt x="1064" y="5"/>
                      <a:pt x="1005" y="15"/>
                    </a:cubicBezTo>
                    <a:cubicBezTo>
                      <a:pt x="407" y="112"/>
                      <a:pt x="1" y="676"/>
                      <a:pt x="98" y="1274"/>
                    </a:cubicBezTo>
                    <a:cubicBezTo>
                      <a:pt x="185" y="1812"/>
                      <a:pt x="650" y="2194"/>
                      <a:pt x="1178" y="2194"/>
                    </a:cubicBezTo>
                    <a:cubicBezTo>
                      <a:pt x="1236" y="2194"/>
                      <a:pt x="1296" y="2189"/>
                      <a:pt x="1355" y="2179"/>
                    </a:cubicBezTo>
                    <a:cubicBezTo>
                      <a:pt x="1953" y="2083"/>
                      <a:pt x="2359" y="1520"/>
                      <a:pt x="2262" y="922"/>
                    </a:cubicBezTo>
                    <a:cubicBezTo>
                      <a:pt x="2175" y="383"/>
                      <a:pt x="1708" y="1"/>
                      <a:pt x="118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59"/>
              <p:cNvSpPr/>
              <p:nvPr/>
            </p:nvSpPr>
            <p:spPr>
              <a:xfrm>
                <a:off x="1004975" y="-1165525"/>
                <a:ext cx="57025" cy="54850"/>
              </a:xfrm>
              <a:custGeom>
                <a:rect b="b" l="l" r="r" t="t"/>
                <a:pathLst>
                  <a:path extrusionOk="0" h="2194" w="2281">
                    <a:moveTo>
                      <a:pt x="1183" y="1"/>
                    </a:moveTo>
                    <a:cubicBezTo>
                      <a:pt x="740" y="1"/>
                      <a:pt x="341" y="267"/>
                      <a:pt x="170" y="678"/>
                    </a:cubicBezTo>
                    <a:cubicBezTo>
                      <a:pt x="1" y="1087"/>
                      <a:pt x="95" y="1558"/>
                      <a:pt x="409" y="1872"/>
                    </a:cubicBezTo>
                    <a:cubicBezTo>
                      <a:pt x="619" y="2082"/>
                      <a:pt x="899" y="2194"/>
                      <a:pt x="1185" y="2194"/>
                    </a:cubicBezTo>
                    <a:cubicBezTo>
                      <a:pt x="1326" y="2194"/>
                      <a:pt x="1468" y="2166"/>
                      <a:pt x="1603" y="2110"/>
                    </a:cubicBezTo>
                    <a:cubicBezTo>
                      <a:pt x="2014" y="1940"/>
                      <a:pt x="2280" y="1541"/>
                      <a:pt x="2280" y="1098"/>
                    </a:cubicBezTo>
                    <a:cubicBezTo>
                      <a:pt x="2280" y="491"/>
                      <a:pt x="1790" y="1"/>
                      <a:pt x="118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59"/>
              <p:cNvSpPr/>
              <p:nvPr/>
            </p:nvSpPr>
            <p:spPr>
              <a:xfrm>
                <a:off x="1201025"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3" y="1703"/>
                      <a:pt x="2193" y="1098"/>
                    </a:cubicBezTo>
                    <a:cubicBezTo>
                      <a:pt x="2193" y="492"/>
                      <a:pt x="1702" y="1"/>
                      <a:pt x="109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14" name="Google Shape;1514;p59"/>
            <p:cNvGrpSpPr/>
            <p:nvPr/>
          </p:nvGrpSpPr>
          <p:grpSpPr>
            <a:xfrm>
              <a:off x="8032839" y="500028"/>
              <a:ext cx="1167022" cy="77167"/>
              <a:chOff x="425525" y="-1165550"/>
              <a:chExt cx="830325" cy="54900"/>
            </a:xfrm>
          </p:grpSpPr>
          <p:sp>
            <p:nvSpPr>
              <p:cNvPr id="1515" name="Google Shape;1515;p59"/>
              <p:cNvSpPr/>
              <p:nvPr/>
            </p:nvSpPr>
            <p:spPr>
              <a:xfrm>
                <a:off x="425525" y="-1165525"/>
                <a:ext cx="54825" cy="54875"/>
              </a:xfrm>
              <a:custGeom>
                <a:rect b="b" l="l" r="r" t="t"/>
                <a:pathLst>
                  <a:path extrusionOk="0" h="2195" w="2193">
                    <a:moveTo>
                      <a:pt x="1096" y="1"/>
                    </a:moveTo>
                    <a:cubicBezTo>
                      <a:pt x="491" y="1"/>
                      <a:pt x="0" y="492"/>
                      <a:pt x="0" y="1098"/>
                    </a:cubicBezTo>
                    <a:cubicBezTo>
                      <a:pt x="0" y="1703"/>
                      <a:pt x="491" y="2194"/>
                      <a:pt x="1096" y="2194"/>
                    </a:cubicBezTo>
                    <a:cubicBezTo>
                      <a:pt x="1702" y="2194"/>
                      <a:pt x="2193" y="1703"/>
                      <a:pt x="2193" y="1098"/>
                    </a:cubicBezTo>
                    <a:cubicBezTo>
                      <a:pt x="2193" y="492"/>
                      <a:pt x="1702" y="1"/>
                      <a:pt x="109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59"/>
              <p:cNvSpPr/>
              <p:nvPr/>
            </p:nvSpPr>
            <p:spPr>
              <a:xfrm>
                <a:off x="619400"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2" y="1703"/>
                      <a:pt x="2192" y="1098"/>
                    </a:cubicBezTo>
                    <a:cubicBezTo>
                      <a:pt x="2192" y="492"/>
                      <a:pt x="1702" y="1"/>
                      <a:pt x="109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59"/>
              <p:cNvSpPr/>
              <p:nvPr/>
            </p:nvSpPr>
            <p:spPr>
              <a:xfrm>
                <a:off x="811225" y="-1165550"/>
                <a:ext cx="59000" cy="54850"/>
              </a:xfrm>
              <a:custGeom>
                <a:rect b="b" l="l" r="r" t="t"/>
                <a:pathLst>
                  <a:path extrusionOk="0" h="2194" w="2360">
                    <a:moveTo>
                      <a:pt x="1180" y="1"/>
                    </a:moveTo>
                    <a:cubicBezTo>
                      <a:pt x="1122" y="1"/>
                      <a:pt x="1064" y="5"/>
                      <a:pt x="1005" y="15"/>
                    </a:cubicBezTo>
                    <a:cubicBezTo>
                      <a:pt x="407" y="112"/>
                      <a:pt x="1" y="676"/>
                      <a:pt x="98" y="1274"/>
                    </a:cubicBezTo>
                    <a:cubicBezTo>
                      <a:pt x="185" y="1812"/>
                      <a:pt x="650" y="2194"/>
                      <a:pt x="1178" y="2194"/>
                    </a:cubicBezTo>
                    <a:cubicBezTo>
                      <a:pt x="1236" y="2194"/>
                      <a:pt x="1296" y="2189"/>
                      <a:pt x="1355" y="2179"/>
                    </a:cubicBezTo>
                    <a:cubicBezTo>
                      <a:pt x="1953" y="2083"/>
                      <a:pt x="2359" y="1520"/>
                      <a:pt x="2262" y="922"/>
                    </a:cubicBezTo>
                    <a:cubicBezTo>
                      <a:pt x="2175" y="383"/>
                      <a:pt x="1708" y="1"/>
                      <a:pt x="118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59"/>
              <p:cNvSpPr/>
              <p:nvPr/>
            </p:nvSpPr>
            <p:spPr>
              <a:xfrm>
                <a:off x="1004975" y="-1165525"/>
                <a:ext cx="57025" cy="54850"/>
              </a:xfrm>
              <a:custGeom>
                <a:rect b="b" l="l" r="r" t="t"/>
                <a:pathLst>
                  <a:path extrusionOk="0" h="2194" w="2281">
                    <a:moveTo>
                      <a:pt x="1183" y="1"/>
                    </a:moveTo>
                    <a:cubicBezTo>
                      <a:pt x="740" y="1"/>
                      <a:pt x="341" y="267"/>
                      <a:pt x="170" y="678"/>
                    </a:cubicBezTo>
                    <a:cubicBezTo>
                      <a:pt x="1" y="1087"/>
                      <a:pt x="95" y="1558"/>
                      <a:pt x="409" y="1872"/>
                    </a:cubicBezTo>
                    <a:cubicBezTo>
                      <a:pt x="619" y="2082"/>
                      <a:pt x="899" y="2194"/>
                      <a:pt x="1185" y="2194"/>
                    </a:cubicBezTo>
                    <a:cubicBezTo>
                      <a:pt x="1326" y="2194"/>
                      <a:pt x="1468" y="2166"/>
                      <a:pt x="1603" y="2110"/>
                    </a:cubicBezTo>
                    <a:cubicBezTo>
                      <a:pt x="2014" y="1940"/>
                      <a:pt x="2280" y="1541"/>
                      <a:pt x="2280" y="1098"/>
                    </a:cubicBezTo>
                    <a:cubicBezTo>
                      <a:pt x="2280" y="491"/>
                      <a:pt x="1790" y="1"/>
                      <a:pt x="118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59"/>
              <p:cNvSpPr/>
              <p:nvPr/>
            </p:nvSpPr>
            <p:spPr>
              <a:xfrm>
                <a:off x="1201025"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3" y="1703"/>
                      <a:pt x="2193" y="1098"/>
                    </a:cubicBezTo>
                    <a:cubicBezTo>
                      <a:pt x="2193" y="492"/>
                      <a:pt x="1702" y="1"/>
                      <a:pt x="109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520" name="Google Shape;1520;p59"/>
          <p:cNvSpPr txBox="1"/>
          <p:nvPr>
            <p:ph idx="2" type="title"/>
          </p:nvPr>
        </p:nvSpPr>
        <p:spPr>
          <a:xfrm>
            <a:off x="5284225" y="2173491"/>
            <a:ext cx="1996500" cy="4164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2"/>
              </a:buClr>
              <a:buSzPts val="1600"/>
              <a:buNone/>
              <a:defRPr sz="1600">
                <a:solidFill>
                  <a:schemeClr val="lt2"/>
                </a:solidFill>
              </a:defRPr>
            </a:lvl1pPr>
            <a:lvl2pPr lvl="1" rtl="0">
              <a:spcBef>
                <a:spcPts val="0"/>
              </a:spcBef>
              <a:spcAft>
                <a:spcPts val="0"/>
              </a:spcAft>
              <a:buClr>
                <a:schemeClr val="lt2"/>
              </a:buClr>
              <a:buSzPts val="1400"/>
              <a:buNone/>
              <a:defRPr sz="1400">
                <a:solidFill>
                  <a:schemeClr val="lt2"/>
                </a:solidFill>
              </a:defRPr>
            </a:lvl2pPr>
            <a:lvl3pPr lvl="2" rtl="0">
              <a:spcBef>
                <a:spcPts val="0"/>
              </a:spcBef>
              <a:spcAft>
                <a:spcPts val="0"/>
              </a:spcAft>
              <a:buClr>
                <a:schemeClr val="lt2"/>
              </a:buClr>
              <a:buSzPts val="1400"/>
              <a:buNone/>
              <a:defRPr sz="1400">
                <a:solidFill>
                  <a:schemeClr val="lt2"/>
                </a:solidFill>
              </a:defRPr>
            </a:lvl3pPr>
            <a:lvl4pPr lvl="3" rtl="0">
              <a:spcBef>
                <a:spcPts val="0"/>
              </a:spcBef>
              <a:spcAft>
                <a:spcPts val="0"/>
              </a:spcAft>
              <a:buClr>
                <a:schemeClr val="lt2"/>
              </a:buClr>
              <a:buSzPts val="1400"/>
              <a:buNone/>
              <a:defRPr sz="1400">
                <a:solidFill>
                  <a:schemeClr val="lt2"/>
                </a:solidFill>
              </a:defRPr>
            </a:lvl4pPr>
            <a:lvl5pPr lvl="4" rtl="0">
              <a:spcBef>
                <a:spcPts val="0"/>
              </a:spcBef>
              <a:spcAft>
                <a:spcPts val="0"/>
              </a:spcAft>
              <a:buClr>
                <a:schemeClr val="lt2"/>
              </a:buClr>
              <a:buSzPts val="1400"/>
              <a:buNone/>
              <a:defRPr sz="1400">
                <a:solidFill>
                  <a:schemeClr val="lt2"/>
                </a:solidFill>
              </a:defRPr>
            </a:lvl5pPr>
            <a:lvl6pPr lvl="5" rtl="0">
              <a:spcBef>
                <a:spcPts val="0"/>
              </a:spcBef>
              <a:spcAft>
                <a:spcPts val="0"/>
              </a:spcAft>
              <a:buClr>
                <a:schemeClr val="lt2"/>
              </a:buClr>
              <a:buSzPts val="1400"/>
              <a:buNone/>
              <a:defRPr sz="1400">
                <a:solidFill>
                  <a:schemeClr val="lt2"/>
                </a:solidFill>
              </a:defRPr>
            </a:lvl6pPr>
            <a:lvl7pPr lvl="6" rtl="0">
              <a:spcBef>
                <a:spcPts val="0"/>
              </a:spcBef>
              <a:spcAft>
                <a:spcPts val="0"/>
              </a:spcAft>
              <a:buClr>
                <a:schemeClr val="lt2"/>
              </a:buClr>
              <a:buSzPts val="1400"/>
              <a:buNone/>
              <a:defRPr sz="1400">
                <a:solidFill>
                  <a:schemeClr val="lt2"/>
                </a:solidFill>
              </a:defRPr>
            </a:lvl7pPr>
            <a:lvl8pPr lvl="7" rtl="0">
              <a:spcBef>
                <a:spcPts val="0"/>
              </a:spcBef>
              <a:spcAft>
                <a:spcPts val="0"/>
              </a:spcAft>
              <a:buClr>
                <a:schemeClr val="lt2"/>
              </a:buClr>
              <a:buSzPts val="1400"/>
              <a:buNone/>
              <a:defRPr sz="1400">
                <a:solidFill>
                  <a:schemeClr val="lt2"/>
                </a:solidFill>
              </a:defRPr>
            </a:lvl8pPr>
            <a:lvl9pPr lvl="8" rtl="0">
              <a:spcBef>
                <a:spcPts val="0"/>
              </a:spcBef>
              <a:spcAft>
                <a:spcPts val="0"/>
              </a:spcAft>
              <a:buClr>
                <a:schemeClr val="lt2"/>
              </a:buClr>
              <a:buSzPts val="1400"/>
              <a:buNone/>
              <a:defRPr sz="1400">
                <a:solidFill>
                  <a:schemeClr val="lt2"/>
                </a:solidFill>
              </a:defRPr>
            </a:lvl9pPr>
          </a:lstStyle>
          <a:p/>
        </p:txBody>
      </p:sp>
      <p:sp>
        <p:nvSpPr>
          <p:cNvPr id="1521" name="Google Shape;1521;p59"/>
          <p:cNvSpPr txBox="1"/>
          <p:nvPr>
            <p:ph idx="1" type="subTitle"/>
          </p:nvPr>
        </p:nvSpPr>
        <p:spPr>
          <a:xfrm>
            <a:off x="5284250" y="2590503"/>
            <a:ext cx="1996500" cy="1283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2"/>
              </a:buClr>
              <a:buSzPts val="1200"/>
              <a:buNone/>
              <a:defRPr sz="1200">
                <a:solidFill>
                  <a:schemeClr val="lt2"/>
                </a:solidFill>
              </a:defRPr>
            </a:lvl1pPr>
            <a:lvl2pPr lvl="1" rtl="0">
              <a:lnSpc>
                <a:spcPct val="100000"/>
              </a:lnSpc>
              <a:spcBef>
                <a:spcPts val="0"/>
              </a:spcBef>
              <a:spcAft>
                <a:spcPts val="0"/>
              </a:spcAft>
              <a:buClr>
                <a:schemeClr val="lt2"/>
              </a:buClr>
              <a:buSzPts val="1400"/>
              <a:buNone/>
              <a:defRPr>
                <a:solidFill>
                  <a:schemeClr val="lt2"/>
                </a:solidFill>
              </a:defRPr>
            </a:lvl2pPr>
            <a:lvl3pPr lvl="2" rtl="0">
              <a:lnSpc>
                <a:spcPct val="100000"/>
              </a:lnSpc>
              <a:spcBef>
                <a:spcPts val="0"/>
              </a:spcBef>
              <a:spcAft>
                <a:spcPts val="0"/>
              </a:spcAft>
              <a:buClr>
                <a:schemeClr val="lt2"/>
              </a:buClr>
              <a:buSzPts val="1400"/>
              <a:buNone/>
              <a:defRPr>
                <a:solidFill>
                  <a:schemeClr val="lt2"/>
                </a:solidFill>
              </a:defRPr>
            </a:lvl3pPr>
            <a:lvl4pPr lvl="3" rtl="0">
              <a:lnSpc>
                <a:spcPct val="100000"/>
              </a:lnSpc>
              <a:spcBef>
                <a:spcPts val="0"/>
              </a:spcBef>
              <a:spcAft>
                <a:spcPts val="0"/>
              </a:spcAft>
              <a:buClr>
                <a:schemeClr val="lt2"/>
              </a:buClr>
              <a:buSzPts val="1400"/>
              <a:buNone/>
              <a:defRPr>
                <a:solidFill>
                  <a:schemeClr val="lt2"/>
                </a:solidFill>
              </a:defRPr>
            </a:lvl4pPr>
            <a:lvl5pPr lvl="4" rtl="0">
              <a:lnSpc>
                <a:spcPct val="100000"/>
              </a:lnSpc>
              <a:spcBef>
                <a:spcPts val="0"/>
              </a:spcBef>
              <a:spcAft>
                <a:spcPts val="0"/>
              </a:spcAft>
              <a:buClr>
                <a:schemeClr val="lt2"/>
              </a:buClr>
              <a:buSzPts val="1400"/>
              <a:buNone/>
              <a:defRPr>
                <a:solidFill>
                  <a:schemeClr val="lt2"/>
                </a:solidFill>
              </a:defRPr>
            </a:lvl5pPr>
            <a:lvl6pPr lvl="5" rtl="0">
              <a:lnSpc>
                <a:spcPct val="100000"/>
              </a:lnSpc>
              <a:spcBef>
                <a:spcPts val="0"/>
              </a:spcBef>
              <a:spcAft>
                <a:spcPts val="0"/>
              </a:spcAft>
              <a:buClr>
                <a:schemeClr val="lt2"/>
              </a:buClr>
              <a:buSzPts val="1400"/>
              <a:buNone/>
              <a:defRPr>
                <a:solidFill>
                  <a:schemeClr val="lt2"/>
                </a:solidFill>
              </a:defRPr>
            </a:lvl6pPr>
            <a:lvl7pPr lvl="6" rtl="0">
              <a:lnSpc>
                <a:spcPct val="100000"/>
              </a:lnSpc>
              <a:spcBef>
                <a:spcPts val="0"/>
              </a:spcBef>
              <a:spcAft>
                <a:spcPts val="0"/>
              </a:spcAft>
              <a:buClr>
                <a:schemeClr val="lt2"/>
              </a:buClr>
              <a:buSzPts val="1400"/>
              <a:buNone/>
              <a:defRPr>
                <a:solidFill>
                  <a:schemeClr val="lt2"/>
                </a:solidFill>
              </a:defRPr>
            </a:lvl7pPr>
            <a:lvl8pPr lvl="7" rtl="0">
              <a:lnSpc>
                <a:spcPct val="100000"/>
              </a:lnSpc>
              <a:spcBef>
                <a:spcPts val="0"/>
              </a:spcBef>
              <a:spcAft>
                <a:spcPts val="0"/>
              </a:spcAft>
              <a:buClr>
                <a:schemeClr val="lt2"/>
              </a:buClr>
              <a:buSzPts val="1400"/>
              <a:buNone/>
              <a:defRPr>
                <a:solidFill>
                  <a:schemeClr val="lt2"/>
                </a:solidFill>
              </a:defRPr>
            </a:lvl8pPr>
            <a:lvl9pPr lvl="8" rtl="0">
              <a:lnSpc>
                <a:spcPct val="100000"/>
              </a:lnSpc>
              <a:spcBef>
                <a:spcPts val="0"/>
              </a:spcBef>
              <a:spcAft>
                <a:spcPts val="0"/>
              </a:spcAft>
              <a:buClr>
                <a:schemeClr val="lt2"/>
              </a:buClr>
              <a:buSzPts val="1400"/>
              <a:buNone/>
              <a:defRPr>
                <a:solidFill>
                  <a:schemeClr val="lt2"/>
                </a:solidFill>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wo Columns ">
  <p:cSld name="TITLE_ONLY_1_1_2">
    <p:spTree>
      <p:nvGrpSpPr>
        <p:cNvPr id="1522" name="Shape 1522"/>
        <p:cNvGrpSpPr/>
        <p:nvPr/>
      </p:nvGrpSpPr>
      <p:grpSpPr>
        <a:xfrm>
          <a:off x="0" y="0"/>
          <a:ext cx="0" cy="0"/>
          <a:chOff x="0" y="0"/>
          <a:chExt cx="0" cy="0"/>
        </a:xfrm>
      </p:grpSpPr>
      <p:sp>
        <p:nvSpPr>
          <p:cNvPr id="1523" name="Google Shape;1523;p60"/>
          <p:cNvSpPr/>
          <p:nvPr/>
        </p:nvSpPr>
        <p:spPr>
          <a:xfrm>
            <a:off x="0" y="2169400"/>
            <a:ext cx="4168800" cy="2050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2"/>
              </a:solidFill>
            </a:endParaRPr>
          </a:p>
        </p:txBody>
      </p:sp>
      <p:sp>
        <p:nvSpPr>
          <p:cNvPr id="1524" name="Google Shape;1524;p60"/>
          <p:cNvSpPr/>
          <p:nvPr/>
        </p:nvSpPr>
        <p:spPr>
          <a:xfrm>
            <a:off x="4975200" y="2169400"/>
            <a:ext cx="4168800" cy="2050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2"/>
              </a:solidFill>
            </a:endParaRPr>
          </a:p>
        </p:txBody>
      </p:sp>
      <p:sp>
        <p:nvSpPr>
          <p:cNvPr id="1525" name="Google Shape;1525;p60"/>
          <p:cNvSpPr txBox="1"/>
          <p:nvPr>
            <p:ph type="title"/>
          </p:nvPr>
        </p:nvSpPr>
        <p:spPr>
          <a:xfrm>
            <a:off x="1191600" y="445000"/>
            <a:ext cx="6760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526" name="Google Shape;1526;p60"/>
          <p:cNvSpPr txBox="1"/>
          <p:nvPr>
            <p:ph idx="2" type="title"/>
          </p:nvPr>
        </p:nvSpPr>
        <p:spPr>
          <a:xfrm>
            <a:off x="1196412" y="2344825"/>
            <a:ext cx="2573400" cy="6609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1600"/>
              <a:buNone/>
              <a:defRPr sz="1600">
                <a:solidFill>
                  <a:schemeClr val="lt2"/>
                </a:solidFill>
              </a:defRPr>
            </a:lvl1pPr>
            <a:lvl2pPr lvl="1" rtl="0" algn="ctr">
              <a:spcBef>
                <a:spcPts val="0"/>
              </a:spcBef>
              <a:spcAft>
                <a:spcPts val="0"/>
              </a:spcAft>
              <a:buClr>
                <a:schemeClr val="lt2"/>
              </a:buClr>
              <a:buSzPts val="1400"/>
              <a:buNone/>
              <a:defRPr sz="1400">
                <a:solidFill>
                  <a:schemeClr val="lt2"/>
                </a:solidFill>
              </a:defRPr>
            </a:lvl2pPr>
            <a:lvl3pPr lvl="2" rtl="0" algn="ctr">
              <a:spcBef>
                <a:spcPts val="0"/>
              </a:spcBef>
              <a:spcAft>
                <a:spcPts val="0"/>
              </a:spcAft>
              <a:buClr>
                <a:schemeClr val="lt2"/>
              </a:buClr>
              <a:buSzPts val="1400"/>
              <a:buNone/>
              <a:defRPr sz="1400">
                <a:solidFill>
                  <a:schemeClr val="lt2"/>
                </a:solidFill>
              </a:defRPr>
            </a:lvl3pPr>
            <a:lvl4pPr lvl="3" rtl="0" algn="ctr">
              <a:spcBef>
                <a:spcPts val="0"/>
              </a:spcBef>
              <a:spcAft>
                <a:spcPts val="0"/>
              </a:spcAft>
              <a:buClr>
                <a:schemeClr val="lt2"/>
              </a:buClr>
              <a:buSzPts val="1400"/>
              <a:buNone/>
              <a:defRPr sz="1400">
                <a:solidFill>
                  <a:schemeClr val="lt2"/>
                </a:solidFill>
              </a:defRPr>
            </a:lvl4pPr>
            <a:lvl5pPr lvl="4" rtl="0" algn="ctr">
              <a:spcBef>
                <a:spcPts val="0"/>
              </a:spcBef>
              <a:spcAft>
                <a:spcPts val="0"/>
              </a:spcAft>
              <a:buClr>
                <a:schemeClr val="lt2"/>
              </a:buClr>
              <a:buSzPts val="1400"/>
              <a:buNone/>
              <a:defRPr sz="1400">
                <a:solidFill>
                  <a:schemeClr val="lt2"/>
                </a:solidFill>
              </a:defRPr>
            </a:lvl5pPr>
            <a:lvl6pPr lvl="5" rtl="0" algn="ctr">
              <a:spcBef>
                <a:spcPts val="0"/>
              </a:spcBef>
              <a:spcAft>
                <a:spcPts val="0"/>
              </a:spcAft>
              <a:buClr>
                <a:schemeClr val="lt2"/>
              </a:buClr>
              <a:buSzPts val="1400"/>
              <a:buNone/>
              <a:defRPr sz="1400">
                <a:solidFill>
                  <a:schemeClr val="lt2"/>
                </a:solidFill>
              </a:defRPr>
            </a:lvl6pPr>
            <a:lvl7pPr lvl="6" rtl="0" algn="ctr">
              <a:spcBef>
                <a:spcPts val="0"/>
              </a:spcBef>
              <a:spcAft>
                <a:spcPts val="0"/>
              </a:spcAft>
              <a:buClr>
                <a:schemeClr val="lt2"/>
              </a:buClr>
              <a:buSzPts val="1400"/>
              <a:buNone/>
              <a:defRPr sz="1400">
                <a:solidFill>
                  <a:schemeClr val="lt2"/>
                </a:solidFill>
              </a:defRPr>
            </a:lvl7pPr>
            <a:lvl8pPr lvl="7" rtl="0" algn="ctr">
              <a:spcBef>
                <a:spcPts val="0"/>
              </a:spcBef>
              <a:spcAft>
                <a:spcPts val="0"/>
              </a:spcAft>
              <a:buClr>
                <a:schemeClr val="lt2"/>
              </a:buClr>
              <a:buSzPts val="1400"/>
              <a:buNone/>
              <a:defRPr sz="1400">
                <a:solidFill>
                  <a:schemeClr val="lt2"/>
                </a:solidFill>
              </a:defRPr>
            </a:lvl8pPr>
            <a:lvl9pPr lvl="8" rtl="0" algn="ctr">
              <a:spcBef>
                <a:spcPts val="0"/>
              </a:spcBef>
              <a:spcAft>
                <a:spcPts val="0"/>
              </a:spcAft>
              <a:buClr>
                <a:schemeClr val="lt2"/>
              </a:buClr>
              <a:buSzPts val="1400"/>
              <a:buNone/>
              <a:defRPr sz="1400">
                <a:solidFill>
                  <a:schemeClr val="lt2"/>
                </a:solidFill>
              </a:defRPr>
            </a:lvl9pPr>
          </a:lstStyle>
          <a:p/>
        </p:txBody>
      </p:sp>
      <p:sp>
        <p:nvSpPr>
          <p:cNvPr id="1527" name="Google Shape;1527;p60"/>
          <p:cNvSpPr txBox="1"/>
          <p:nvPr>
            <p:ph idx="1" type="subTitle"/>
          </p:nvPr>
        </p:nvSpPr>
        <p:spPr>
          <a:xfrm>
            <a:off x="1196431" y="3005850"/>
            <a:ext cx="2573400" cy="818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None/>
              <a:defRPr sz="1400">
                <a:solidFill>
                  <a:schemeClr val="lt2"/>
                </a:solidFill>
              </a:defRPr>
            </a:lvl1pPr>
            <a:lvl2pPr lvl="1" rtl="0" algn="ctr">
              <a:lnSpc>
                <a:spcPct val="100000"/>
              </a:lnSpc>
              <a:spcBef>
                <a:spcPts val="0"/>
              </a:spcBef>
              <a:spcAft>
                <a:spcPts val="0"/>
              </a:spcAft>
              <a:buClr>
                <a:schemeClr val="lt2"/>
              </a:buClr>
              <a:buSzPts val="1400"/>
              <a:buNone/>
              <a:defRPr>
                <a:solidFill>
                  <a:schemeClr val="lt2"/>
                </a:solidFill>
              </a:defRPr>
            </a:lvl2pPr>
            <a:lvl3pPr lvl="2" rtl="0" algn="ctr">
              <a:lnSpc>
                <a:spcPct val="100000"/>
              </a:lnSpc>
              <a:spcBef>
                <a:spcPts val="0"/>
              </a:spcBef>
              <a:spcAft>
                <a:spcPts val="0"/>
              </a:spcAft>
              <a:buClr>
                <a:schemeClr val="lt2"/>
              </a:buClr>
              <a:buSzPts val="1400"/>
              <a:buNone/>
              <a:defRPr>
                <a:solidFill>
                  <a:schemeClr val="lt2"/>
                </a:solidFill>
              </a:defRPr>
            </a:lvl3pPr>
            <a:lvl4pPr lvl="3" rtl="0" algn="ctr">
              <a:lnSpc>
                <a:spcPct val="100000"/>
              </a:lnSpc>
              <a:spcBef>
                <a:spcPts val="0"/>
              </a:spcBef>
              <a:spcAft>
                <a:spcPts val="0"/>
              </a:spcAft>
              <a:buClr>
                <a:schemeClr val="lt2"/>
              </a:buClr>
              <a:buSzPts val="1400"/>
              <a:buNone/>
              <a:defRPr>
                <a:solidFill>
                  <a:schemeClr val="lt2"/>
                </a:solidFill>
              </a:defRPr>
            </a:lvl4pPr>
            <a:lvl5pPr lvl="4" rtl="0" algn="ctr">
              <a:lnSpc>
                <a:spcPct val="100000"/>
              </a:lnSpc>
              <a:spcBef>
                <a:spcPts val="0"/>
              </a:spcBef>
              <a:spcAft>
                <a:spcPts val="0"/>
              </a:spcAft>
              <a:buClr>
                <a:schemeClr val="lt2"/>
              </a:buClr>
              <a:buSzPts val="1400"/>
              <a:buNone/>
              <a:defRPr>
                <a:solidFill>
                  <a:schemeClr val="lt2"/>
                </a:solidFill>
              </a:defRPr>
            </a:lvl5pPr>
            <a:lvl6pPr lvl="5" rtl="0" algn="ctr">
              <a:lnSpc>
                <a:spcPct val="100000"/>
              </a:lnSpc>
              <a:spcBef>
                <a:spcPts val="0"/>
              </a:spcBef>
              <a:spcAft>
                <a:spcPts val="0"/>
              </a:spcAft>
              <a:buClr>
                <a:schemeClr val="lt2"/>
              </a:buClr>
              <a:buSzPts val="1400"/>
              <a:buNone/>
              <a:defRPr>
                <a:solidFill>
                  <a:schemeClr val="lt2"/>
                </a:solidFill>
              </a:defRPr>
            </a:lvl6pPr>
            <a:lvl7pPr lvl="6" rtl="0" algn="ctr">
              <a:lnSpc>
                <a:spcPct val="100000"/>
              </a:lnSpc>
              <a:spcBef>
                <a:spcPts val="0"/>
              </a:spcBef>
              <a:spcAft>
                <a:spcPts val="0"/>
              </a:spcAft>
              <a:buClr>
                <a:schemeClr val="lt2"/>
              </a:buClr>
              <a:buSzPts val="1400"/>
              <a:buNone/>
              <a:defRPr>
                <a:solidFill>
                  <a:schemeClr val="lt2"/>
                </a:solidFill>
              </a:defRPr>
            </a:lvl7pPr>
            <a:lvl8pPr lvl="7" rtl="0" algn="ctr">
              <a:lnSpc>
                <a:spcPct val="100000"/>
              </a:lnSpc>
              <a:spcBef>
                <a:spcPts val="0"/>
              </a:spcBef>
              <a:spcAft>
                <a:spcPts val="0"/>
              </a:spcAft>
              <a:buClr>
                <a:schemeClr val="lt2"/>
              </a:buClr>
              <a:buSzPts val="1400"/>
              <a:buNone/>
              <a:defRPr>
                <a:solidFill>
                  <a:schemeClr val="lt2"/>
                </a:solidFill>
              </a:defRPr>
            </a:lvl8pPr>
            <a:lvl9pPr lvl="8" rtl="0" algn="ctr">
              <a:lnSpc>
                <a:spcPct val="100000"/>
              </a:lnSpc>
              <a:spcBef>
                <a:spcPts val="0"/>
              </a:spcBef>
              <a:spcAft>
                <a:spcPts val="0"/>
              </a:spcAft>
              <a:buClr>
                <a:schemeClr val="lt2"/>
              </a:buClr>
              <a:buSzPts val="1400"/>
              <a:buNone/>
              <a:defRPr>
                <a:solidFill>
                  <a:schemeClr val="lt2"/>
                </a:solidFill>
              </a:defRPr>
            </a:lvl9pPr>
          </a:lstStyle>
          <a:p/>
        </p:txBody>
      </p:sp>
      <p:sp>
        <p:nvSpPr>
          <p:cNvPr id="1528" name="Google Shape;1528;p60"/>
          <p:cNvSpPr txBox="1"/>
          <p:nvPr>
            <p:ph idx="3" type="title"/>
          </p:nvPr>
        </p:nvSpPr>
        <p:spPr>
          <a:xfrm>
            <a:off x="5374179" y="2344825"/>
            <a:ext cx="2573400" cy="6609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1600"/>
              <a:buNone/>
              <a:defRPr sz="1600">
                <a:solidFill>
                  <a:schemeClr val="lt2"/>
                </a:solidFill>
              </a:defRPr>
            </a:lvl1pPr>
            <a:lvl2pPr lvl="1" rtl="0" algn="ctr">
              <a:spcBef>
                <a:spcPts val="0"/>
              </a:spcBef>
              <a:spcAft>
                <a:spcPts val="0"/>
              </a:spcAft>
              <a:buClr>
                <a:schemeClr val="lt2"/>
              </a:buClr>
              <a:buSzPts val="1400"/>
              <a:buNone/>
              <a:defRPr sz="1400">
                <a:solidFill>
                  <a:schemeClr val="lt2"/>
                </a:solidFill>
              </a:defRPr>
            </a:lvl2pPr>
            <a:lvl3pPr lvl="2" rtl="0" algn="ctr">
              <a:spcBef>
                <a:spcPts val="0"/>
              </a:spcBef>
              <a:spcAft>
                <a:spcPts val="0"/>
              </a:spcAft>
              <a:buClr>
                <a:schemeClr val="lt2"/>
              </a:buClr>
              <a:buSzPts val="1400"/>
              <a:buNone/>
              <a:defRPr sz="1400">
                <a:solidFill>
                  <a:schemeClr val="lt2"/>
                </a:solidFill>
              </a:defRPr>
            </a:lvl3pPr>
            <a:lvl4pPr lvl="3" rtl="0" algn="ctr">
              <a:spcBef>
                <a:spcPts val="0"/>
              </a:spcBef>
              <a:spcAft>
                <a:spcPts val="0"/>
              </a:spcAft>
              <a:buClr>
                <a:schemeClr val="lt2"/>
              </a:buClr>
              <a:buSzPts val="1400"/>
              <a:buNone/>
              <a:defRPr sz="1400">
                <a:solidFill>
                  <a:schemeClr val="lt2"/>
                </a:solidFill>
              </a:defRPr>
            </a:lvl4pPr>
            <a:lvl5pPr lvl="4" rtl="0" algn="ctr">
              <a:spcBef>
                <a:spcPts val="0"/>
              </a:spcBef>
              <a:spcAft>
                <a:spcPts val="0"/>
              </a:spcAft>
              <a:buClr>
                <a:schemeClr val="lt2"/>
              </a:buClr>
              <a:buSzPts val="1400"/>
              <a:buNone/>
              <a:defRPr sz="1400">
                <a:solidFill>
                  <a:schemeClr val="lt2"/>
                </a:solidFill>
              </a:defRPr>
            </a:lvl5pPr>
            <a:lvl6pPr lvl="5" rtl="0" algn="ctr">
              <a:spcBef>
                <a:spcPts val="0"/>
              </a:spcBef>
              <a:spcAft>
                <a:spcPts val="0"/>
              </a:spcAft>
              <a:buClr>
                <a:schemeClr val="lt2"/>
              </a:buClr>
              <a:buSzPts val="1400"/>
              <a:buNone/>
              <a:defRPr sz="1400">
                <a:solidFill>
                  <a:schemeClr val="lt2"/>
                </a:solidFill>
              </a:defRPr>
            </a:lvl6pPr>
            <a:lvl7pPr lvl="6" rtl="0" algn="ctr">
              <a:spcBef>
                <a:spcPts val="0"/>
              </a:spcBef>
              <a:spcAft>
                <a:spcPts val="0"/>
              </a:spcAft>
              <a:buClr>
                <a:schemeClr val="lt2"/>
              </a:buClr>
              <a:buSzPts val="1400"/>
              <a:buNone/>
              <a:defRPr sz="1400">
                <a:solidFill>
                  <a:schemeClr val="lt2"/>
                </a:solidFill>
              </a:defRPr>
            </a:lvl7pPr>
            <a:lvl8pPr lvl="7" rtl="0" algn="ctr">
              <a:spcBef>
                <a:spcPts val="0"/>
              </a:spcBef>
              <a:spcAft>
                <a:spcPts val="0"/>
              </a:spcAft>
              <a:buClr>
                <a:schemeClr val="lt2"/>
              </a:buClr>
              <a:buSzPts val="1400"/>
              <a:buNone/>
              <a:defRPr sz="1400">
                <a:solidFill>
                  <a:schemeClr val="lt2"/>
                </a:solidFill>
              </a:defRPr>
            </a:lvl8pPr>
            <a:lvl9pPr lvl="8" rtl="0" algn="ctr">
              <a:spcBef>
                <a:spcPts val="0"/>
              </a:spcBef>
              <a:spcAft>
                <a:spcPts val="0"/>
              </a:spcAft>
              <a:buClr>
                <a:schemeClr val="lt2"/>
              </a:buClr>
              <a:buSzPts val="1400"/>
              <a:buNone/>
              <a:defRPr sz="1400">
                <a:solidFill>
                  <a:schemeClr val="lt2"/>
                </a:solidFill>
              </a:defRPr>
            </a:lvl9pPr>
          </a:lstStyle>
          <a:p/>
        </p:txBody>
      </p:sp>
      <p:sp>
        <p:nvSpPr>
          <p:cNvPr id="1529" name="Google Shape;1529;p60"/>
          <p:cNvSpPr txBox="1"/>
          <p:nvPr>
            <p:ph idx="4" type="subTitle"/>
          </p:nvPr>
        </p:nvSpPr>
        <p:spPr>
          <a:xfrm>
            <a:off x="5374197" y="3005850"/>
            <a:ext cx="2573400" cy="818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None/>
              <a:defRPr sz="1400">
                <a:solidFill>
                  <a:schemeClr val="lt2"/>
                </a:solidFill>
              </a:defRPr>
            </a:lvl1pPr>
            <a:lvl2pPr lvl="1" rtl="0" algn="ctr">
              <a:lnSpc>
                <a:spcPct val="100000"/>
              </a:lnSpc>
              <a:spcBef>
                <a:spcPts val="0"/>
              </a:spcBef>
              <a:spcAft>
                <a:spcPts val="0"/>
              </a:spcAft>
              <a:buClr>
                <a:schemeClr val="lt2"/>
              </a:buClr>
              <a:buSzPts val="1400"/>
              <a:buNone/>
              <a:defRPr>
                <a:solidFill>
                  <a:schemeClr val="lt2"/>
                </a:solidFill>
              </a:defRPr>
            </a:lvl2pPr>
            <a:lvl3pPr lvl="2" rtl="0" algn="ctr">
              <a:lnSpc>
                <a:spcPct val="100000"/>
              </a:lnSpc>
              <a:spcBef>
                <a:spcPts val="0"/>
              </a:spcBef>
              <a:spcAft>
                <a:spcPts val="0"/>
              </a:spcAft>
              <a:buClr>
                <a:schemeClr val="lt2"/>
              </a:buClr>
              <a:buSzPts val="1400"/>
              <a:buNone/>
              <a:defRPr>
                <a:solidFill>
                  <a:schemeClr val="lt2"/>
                </a:solidFill>
              </a:defRPr>
            </a:lvl3pPr>
            <a:lvl4pPr lvl="3" rtl="0" algn="ctr">
              <a:lnSpc>
                <a:spcPct val="100000"/>
              </a:lnSpc>
              <a:spcBef>
                <a:spcPts val="0"/>
              </a:spcBef>
              <a:spcAft>
                <a:spcPts val="0"/>
              </a:spcAft>
              <a:buClr>
                <a:schemeClr val="lt2"/>
              </a:buClr>
              <a:buSzPts val="1400"/>
              <a:buNone/>
              <a:defRPr>
                <a:solidFill>
                  <a:schemeClr val="lt2"/>
                </a:solidFill>
              </a:defRPr>
            </a:lvl4pPr>
            <a:lvl5pPr lvl="4" rtl="0" algn="ctr">
              <a:lnSpc>
                <a:spcPct val="100000"/>
              </a:lnSpc>
              <a:spcBef>
                <a:spcPts val="0"/>
              </a:spcBef>
              <a:spcAft>
                <a:spcPts val="0"/>
              </a:spcAft>
              <a:buClr>
                <a:schemeClr val="lt2"/>
              </a:buClr>
              <a:buSzPts val="1400"/>
              <a:buNone/>
              <a:defRPr>
                <a:solidFill>
                  <a:schemeClr val="lt2"/>
                </a:solidFill>
              </a:defRPr>
            </a:lvl5pPr>
            <a:lvl6pPr lvl="5" rtl="0" algn="ctr">
              <a:lnSpc>
                <a:spcPct val="100000"/>
              </a:lnSpc>
              <a:spcBef>
                <a:spcPts val="0"/>
              </a:spcBef>
              <a:spcAft>
                <a:spcPts val="0"/>
              </a:spcAft>
              <a:buClr>
                <a:schemeClr val="lt2"/>
              </a:buClr>
              <a:buSzPts val="1400"/>
              <a:buNone/>
              <a:defRPr>
                <a:solidFill>
                  <a:schemeClr val="lt2"/>
                </a:solidFill>
              </a:defRPr>
            </a:lvl6pPr>
            <a:lvl7pPr lvl="6" rtl="0" algn="ctr">
              <a:lnSpc>
                <a:spcPct val="100000"/>
              </a:lnSpc>
              <a:spcBef>
                <a:spcPts val="0"/>
              </a:spcBef>
              <a:spcAft>
                <a:spcPts val="0"/>
              </a:spcAft>
              <a:buClr>
                <a:schemeClr val="lt2"/>
              </a:buClr>
              <a:buSzPts val="1400"/>
              <a:buNone/>
              <a:defRPr>
                <a:solidFill>
                  <a:schemeClr val="lt2"/>
                </a:solidFill>
              </a:defRPr>
            </a:lvl7pPr>
            <a:lvl8pPr lvl="7" rtl="0" algn="ctr">
              <a:lnSpc>
                <a:spcPct val="100000"/>
              </a:lnSpc>
              <a:spcBef>
                <a:spcPts val="0"/>
              </a:spcBef>
              <a:spcAft>
                <a:spcPts val="0"/>
              </a:spcAft>
              <a:buClr>
                <a:schemeClr val="lt2"/>
              </a:buClr>
              <a:buSzPts val="1400"/>
              <a:buNone/>
              <a:defRPr>
                <a:solidFill>
                  <a:schemeClr val="lt2"/>
                </a:solidFill>
              </a:defRPr>
            </a:lvl8pPr>
            <a:lvl9pPr lvl="8" rtl="0" algn="ctr">
              <a:lnSpc>
                <a:spcPct val="100000"/>
              </a:lnSpc>
              <a:spcBef>
                <a:spcPts val="0"/>
              </a:spcBef>
              <a:spcAft>
                <a:spcPts val="0"/>
              </a:spcAft>
              <a:buClr>
                <a:schemeClr val="lt2"/>
              </a:buClr>
              <a:buSzPts val="1400"/>
              <a:buNone/>
              <a:defRPr>
                <a:solidFill>
                  <a:schemeClr val="lt2"/>
                </a:solidFill>
              </a:defRPr>
            </a:lvl9pPr>
          </a:lstStyle>
          <a:p/>
        </p:txBody>
      </p:sp>
      <p:sp>
        <p:nvSpPr>
          <p:cNvPr id="1530" name="Google Shape;1530;p60"/>
          <p:cNvSpPr/>
          <p:nvPr/>
        </p:nvSpPr>
        <p:spPr>
          <a:xfrm rot="5400000">
            <a:off x="2543225" y="1992425"/>
            <a:ext cx="386400" cy="5382600"/>
          </a:xfrm>
          <a:prstGeom prst="round2SameRect">
            <a:avLst>
              <a:gd fmla="val 50000" name="adj1"/>
              <a:gd fmla="val 0" name="adj2"/>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60"/>
          <p:cNvSpPr/>
          <p:nvPr/>
        </p:nvSpPr>
        <p:spPr>
          <a:xfrm>
            <a:off x="8637075" y="0"/>
            <a:ext cx="83450" cy="1815988"/>
          </a:xfrm>
          <a:custGeom>
            <a:rect b="b" l="l" r="r" t="t"/>
            <a:pathLst>
              <a:path extrusionOk="0" h="73559" w="3338">
                <a:moveTo>
                  <a:pt x="1" y="1"/>
                </a:moveTo>
                <a:lnTo>
                  <a:pt x="1" y="73559"/>
                </a:lnTo>
                <a:lnTo>
                  <a:pt x="3337" y="73559"/>
                </a:lnTo>
                <a:lnTo>
                  <a:pt x="3337" y="1"/>
                </a:lnTo>
                <a:close/>
              </a:path>
            </a:pathLst>
          </a:custGeom>
          <a:solidFill>
            <a:srgbClr val="E9B7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60"/>
          <p:cNvSpPr/>
          <p:nvPr/>
        </p:nvSpPr>
        <p:spPr>
          <a:xfrm>
            <a:off x="8757300" y="0"/>
            <a:ext cx="205300" cy="1815988"/>
          </a:xfrm>
          <a:custGeom>
            <a:rect b="b" l="l" r="r" t="t"/>
            <a:pathLst>
              <a:path extrusionOk="0" h="73559" w="8212">
                <a:moveTo>
                  <a:pt x="0" y="1"/>
                </a:moveTo>
                <a:lnTo>
                  <a:pt x="0" y="73559"/>
                </a:lnTo>
                <a:lnTo>
                  <a:pt x="8212" y="73559"/>
                </a:lnTo>
                <a:lnTo>
                  <a:pt x="8212" y="1"/>
                </a:lnTo>
                <a:close/>
              </a:path>
            </a:pathLst>
          </a:custGeom>
          <a:solidFill>
            <a:srgbClr val="5EA5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33" name="Google Shape;1533;p60"/>
          <p:cNvGrpSpPr/>
          <p:nvPr/>
        </p:nvGrpSpPr>
        <p:grpSpPr>
          <a:xfrm>
            <a:off x="7214894" y="4448820"/>
            <a:ext cx="1929101" cy="469809"/>
            <a:chOff x="423350" y="-1313925"/>
            <a:chExt cx="834675" cy="203275"/>
          </a:xfrm>
        </p:grpSpPr>
        <p:sp>
          <p:nvSpPr>
            <p:cNvPr id="1534" name="Google Shape;1534;p60"/>
            <p:cNvSpPr/>
            <p:nvPr/>
          </p:nvSpPr>
          <p:spPr>
            <a:xfrm>
              <a:off x="423350" y="-1313925"/>
              <a:ext cx="57000" cy="54850"/>
            </a:xfrm>
            <a:custGeom>
              <a:rect b="b" l="l" r="r" t="t"/>
              <a:pathLst>
                <a:path extrusionOk="0" h="2194" w="2280">
                  <a:moveTo>
                    <a:pt x="1184" y="0"/>
                  </a:moveTo>
                  <a:cubicBezTo>
                    <a:pt x="740" y="0"/>
                    <a:pt x="341" y="268"/>
                    <a:pt x="170" y="678"/>
                  </a:cubicBezTo>
                  <a:cubicBezTo>
                    <a:pt x="1" y="1087"/>
                    <a:pt x="95" y="1559"/>
                    <a:pt x="408" y="1873"/>
                  </a:cubicBezTo>
                  <a:cubicBezTo>
                    <a:pt x="618" y="2083"/>
                    <a:pt x="898" y="2194"/>
                    <a:pt x="1183" y="2194"/>
                  </a:cubicBezTo>
                  <a:cubicBezTo>
                    <a:pt x="1325" y="2194"/>
                    <a:pt x="1468" y="2166"/>
                    <a:pt x="1604" y="2110"/>
                  </a:cubicBezTo>
                  <a:cubicBezTo>
                    <a:pt x="2013" y="1941"/>
                    <a:pt x="2280" y="1540"/>
                    <a:pt x="2280" y="1097"/>
                  </a:cubicBezTo>
                  <a:cubicBezTo>
                    <a:pt x="2280" y="491"/>
                    <a:pt x="1789" y="0"/>
                    <a:pt x="1184"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60"/>
            <p:cNvSpPr/>
            <p:nvPr/>
          </p:nvSpPr>
          <p:spPr>
            <a:xfrm>
              <a:off x="617225" y="-1313925"/>
              <a:ext cx="57025" cy="54850"/>
            </a:xfrm>
            <a:custGeom>
              <a:rect b="b" l="l" r="r" t="t"/>
              <a:pathLst>
                <a:path extrusionOk="0" h="2194" w="2281">
                  <a:moveTo>
                    <a:pt x="1184" y="0"/>
                  </a:moveTo>
                  <a:cubicBezTo>
                    <a:pt x="741" y="0"/>
                    <a:pt x="340" y="268"/>
                    <a:pt x="171" y="678"/>
                  </a:cubicBezTo>
                  <a:cubicBezTo>
                    <a:pt x="0" y="1087"/>
                    <a:pt x="94" y="1559"/>
                    <a:pt x="408" y="1873"/>
                  </a:cubicBezTo>
                  <a:cubicBezTo>
                    <a:pt x="618" y="2083"/>
                    <a:pt x="898" y="2194"/>
                    <a:pt x="1183" y="2194"/>
                  </a:cubicBezTo>
                  <a:cubicBezTo>
                    <a:pt x="1325" y="2194"/>
                    <a:pt x="1468" y="2166"/>
                    <a:pt x="1603" y="2110"/>
                  </a:cubicBezTo>
                  <a:cubicBezTo>
                    <a:pt x="2013" y="1941"/>
                    <a:pt x="2281" y="1540"/>
                    <a:pt x="2279" y="1097"/>
                  </a:cubicBezTo>
                  <a:cubicBezTo>
                    <a:pt x="2279" y="492"/>
                    <a:pt x="1789" y="0"/>
                    <a:pt x="1184"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60"/>
            <p:cNvSpPr/>
            <p:nvPr/>
          </p:nvSpPr>
          <p:spPr>
            <a:xfrm>
              <a:off x="811125" y="-1313925"/>
              <a:ext cx="57000" cy="54850"/>
            </a:xfrm>
            <a:custGeom>
              <a:rect b="b" l="l" r="r" t="t"/>
              <a:pathLst>
                <a:path extrusionOk="0" h="2194" w="2280">
                  <a:moveTo>
                    <a:pt x="1183" y="0"/>
                  </a:moveTo>
                  <a:cubicBezTo>
                    <a:pt x="739" y="0"/>
                    <a:pt x="339" y="268"/>
                    <a:pt x="170" y="678"/>
                  </a:cubicBezTo>
                  <a:cubicBezTo>
                    <a:pt x="0" y="1087"/>
                    <a:pt x="93" y="1559"/>
                    <a:pt x="407" y="1873"/>
                  </a:cubicBezTo>
                  <a:cubicBezTo>
                    <a:pt x="616" y="2083"/>
                    <a:pt x="897" y="2194"/>
                    <a:pt x="1182" y="2194"/>
                  </a:cubicBezTo>
                  <a:cubicBezTo>
                    <a:pt x="1324" y="2194"/>
                    <a:pt x="1466" y="2166"/>
                    <a:pt x="1602" y="2110"/>
                  </a:cubicBezTo>
                  <a:cubicBezTo>
                    <a:pt x="2011" y="1941"/>
                    <a:pt x="2279" y="1540"/>
                    <a:pt x="2279" y="1097"/>
                  </a:cubicBezTo>
                  <a:cubicBezTo>
                    <a:pt x="2279" y="492"/>
                    <a:pt x="1788" y="0"/>
                    <a:pt x="118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60"/>
            <p:cNvSpPr/>
            <p:nvPr/>
          </p:nvSpPr>
          <p:spPr>
            <a:xfrm>
              <a:off x="1004975" y="-1313925"/>
              <a:ext cx="57025" cy="54850"/>
            </a:xfrm>
            <a:custGeom>
              <a:rect b="b" l="l" r="r" t="t"/>
              <a:pathLst>
                <a:path extrusionOk="0" h="2194" w="2281">
                  <a:moveTo>
                    <a:pt x="1183" y="0"/>
                  </a:moveTo>
                  <a:cubicBezTo>
                    <a:pt x="740" y="0"/>
                    <a:pt x="341" y="268"/>
                    <a:pt x="170" y="678"/>
                  </a:cubicBezTo>
                  <a:cubicBezTo>
                    <a:pt x="1" y="1087"/>
                    <a:pt x="95" y="1559"/>
                    <a:pt x="409" y="1873"/>
                  </a:cubicBezTo>
                  <a:cubicBezTo>
                    <a:pt x="618" y="2083"/>
                    <a:pt x="898" y="2194"/>
                    <a:pt x="1183" y="2194"/>
                  </a:cubicBezTo>
                  <a:cubicBezTo>
                    <a:pt x="1324" y="2194"/>
                    <a:pt x="1467" y="2166"/>
                    <a:pt x="1603" y="2110"/>
                  </a:cubicBezTo>
                  <a:cubicBezTo>
                    <a:pt x="2014" y="1941"/>
                    <a:pt x="2280" y="1540"/>
                    <a:pt x="2280" y="1097"/>
                  </a:cubicBezTo>
                  <a:cubicBezTo>
                    <a:pt x="2280" y="492"/>
                    <a:pt x="1790" y="0"/>
                    <a:pt x="118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60"/>
            <p:cNvSpPr/>
            <p:nvPr/>
          </p:nvSpPr>
          <p:spPr>
            <a:xfrm>
              <a:off x="1201025" y="-1313925"/>
              <a:ext cx="57000" cy="54875"/>
            </a:xfrm>
            <a:custGeom>
              <a:rect b="b" l="l" r="r" t="t"/>
              <a:pathLst>
                <a:path extrusionOk="0" h="2195" w="2280">
                  <a:moveTo>
                    <a:pt x="1097" y="1"/>
                  </a:moveTo>
                  <a:cubicBezTo>
                    <a:pt x="956" y="1"/>
                    <a:pt x="813" y="28"/>
                    <a:pt x="678" y="84"/>
                  </a:cubicBezTo>
                  <a:cubicBezTo>
                    <a:pt x="267" y="254"/>
                    <a:pt x="0" y="654"/>
                    <a:pt x="0" y="1097"/>
                  </a:cubicBezTo>
                  <a:cubicBezTo>
                    <a:pt x="0" y="1702"/>
                    <a:pt x="491" y="2194"/>
                    <a:pt x="1097" y="2194"/>
                  </a:cubicBezTo>
                  <a:cubicBezTo>
                    <a:pt x="1540" y="2194"/>
                    <a:pt x="1941" y="1926"/>
                    <a:pt x="2110" y="1517"/>
                  </a:cubicBezTo>
                  <a:cubicBezTo>
                    <a:pt x="2280" y="1107"/>
                    <a:pt x="2185" y="635"/>
                    <a:pt x="1872" y="321"/>
                  </a:cubicBezTo>
                  <a:cubicBezTo>
                    <a:pt x="1662" y="112"/>
                    <a:pt x="138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60"/>
            <p:cNvSpPr/>
            <p:nvPr/>
          </p:nvSpPr>
          <p:spPr>
            <a:xfrm>
              <a:off x="425525" y="-1165525"/>
              <a:ext cx="54825" cy="54875"/>
            </a:xfrm>
            <a:custGeom>
              <a:rect b="b" l="l" r="r" t="t"/>
              <a:pathLst>
                <a:path extrusionOk="0" h="2195" w="2193">
                  <a:moveTo>
                    <a:pt x="1096" y="1"/>
                  </a:moveTo>
                  <a:cubicBezTo>
                    <a:pt x="491" y="1"/>
                    <a:pt x="0" y="492"/>
                    <a:pt x="0" y="1098"/>
                  </a:cubicBezTo>
                  <a:cubicBezTo>
                    <a:pt x="0" y="1703"/>
                    <a:pt x="491" y="2194"/>
                    <a:pt x="1096" y="2194"/>
                  </a:cubicBezTo>
                  <a:cubicBezTo>
                    <a:pt x="1702" y="2194"/>
                    <a:pt x="2193" y="1703"/>
                    <a:pt x="2193" y="1098"/>
                  </a:cubicBezTo>
                  <a:cubicBezTo>
                    <a:pt x="2193" y="492"/>
                    <a:pt x="1702" y="1"/>
                    <a:pt x="1096"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60"/>
            <p:cNvSpPr/>
            <p:nvPr/>
          </p:nvSpPr>
          <p:spPr>
            <a:xfrm>
              <a:off x="619400"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2" y="1703"/>
                    <a:pt x="2192" y="1098"/>
                  </a:cubicBezTo>
                  <a:cubicBezTo>
                    <a:pt x="2192"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60"/>
            <p:cNvSpPr/>
            <p:nvPr/>
          </p:nvSpPr>
          <p:spPr>
            <a:xfrm>
              <a:off x="811225" y="-1165550"/>
              <a:ext cx="59000" cy="54850"/>
            </a:xfrm>
            <a:custGeom>
              <a:rect b="b" l="l" r="r" t="t"/>
              <a:pathLst>
                <a:path extrusionOk="0" h="2194" w="2360">
                  <a:moveTo>
                    <a:pt x="1180" y="1"/>
                  </a:moveTo>
                  <a:cubicBezTo>
                    <a:pt x="1122" y="1"/>
                    <a:pt x="1064" y="5"/>
                    <a:pt x="1005" y="15"/>
                  </a:cubicBezTo>
                  <a:cubicBezTo>
                    <a:pt x="407" y="112"/>
                    <a:pt x="1" y="676"/>
                    <a:pt x="98" y="1274"/>
                  </a:cubicBezTo>
                  <a:cubicBezTo>
                    <a:pt x="185" y="1812"/>
                    <a:pt x="650" y="2194"/>
                    <a:pt x="1178" y="2194"/>
                  </a:cubicBezTo>
                  <a:cubicBezTo>
                    <a:pt x="1236" y="2194"/>
                    <a:pt x="1296" y="2189"/>
                    <a:pt x="1355" y="2179"/>
                  </a:cubicBezTo>
                  <a:cubicBezTo>
                    <a:pt x="1953" y="2083"/>
                    <a:pt x="2359" y="1520"/>
                    <a:pt x="2262" y="922"/>
                  </a:cubicBezTo>
                  <a:cubicBezTo>
                    <a:pt x="2175" y="383"/>
                    <a:pt x="1708" y="1"/>
                    <a:pt x="118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60"/>
            <p:cNvSpPr/>
            <p:nvPr/>
          </p:nvSpPr>
          <p:spPr>
            <a:xfrm>
              <a:off x="1004975" y="-1165525"/>
              <a:ext cx="57025" cy="54850"/>
            </a:xfrm>
            <a:custGeom>
              <a:rect b="b" l="l" r="r" t="t"/>
              <a:pathLst>
                <a:path extrusionOk="0" h="2194" w="2281">
                  <a:moveTo>
                    <a:pt x="1183" y="1"/>
                  </a:moveTo>
                  <a:cubicBezTo>
                    <a:pt x="740" y="1"/>
                    <a:pt x="341" y="267"/>
                    <a:pt x="170" y="678"/>
                  </a:cubicBezTo>
                  <a:cubicBezTo>
                    <a:pt x="1" y="1087"/>
                    <a:pt x="95" y="1558"/>
                    <a:pt x="409" y="1872"/>
                  </a:cubicBezTo>
                  <a:cubicBezTo>
                    <a:pt x="619" y="2082"/>
                    <a:pt x="899" y="2194"/>
                    <a:pt x="1185" y="2194"/>
                  </a:cubicBezTo>
                  <a:cubicBezTo>
                    <a:pt x="1326" y="2194"/>
                    <a:pt x="1468" y="2166"/>
                    <a:pt x="1603" y="2110"/>
                  </a:cubicBezTo>
                  <a:cubicBezTo>
                    <a:pt x="2014" y="1940"/>
                    <a:pt x="2280" y="1541"/>
                    <a:pt x="2280" y="1098"/>
                  </a:cubicBezTo>
                  <a:cubicBezTo>
                    <a:pt x="2280" y="491"/>
                    <a:pt x="1790" y="1"/>
                    <a:pt x="118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60"/>
            <p:cNvSpPr/>
            <p:nvPr/>
          </p:nvSpPr>
          <p:spPr>
            <a:xfrm>
              <a:off x="1201025"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3" y="1703"/>
                    <a:pt x="2193" y="1098"/>
                  </a:cubicBezTo>
                  <a:cubicBezTo>
                    <a:pt x="2193"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4" name="Google Shape;1544;p60"/>
          <p:cNvGrpSpPr/>
          <p:nvPr/>
        </p:nvGrpSpPr>
        <p:grpSpPr>
          <a:xfrm>
            <a:off x="-219711" y="1017696"/>
            <a:ext cx="1461260" cy="572703"/>
            <a:chOff x="8029221" y="500015"/>
            <a:chExt cx="1180530" cy="462678"/>
          </a:xfrm>
        </p:grpSpPr>
        <p:sp>
          <p:nvSpPr>
            <p:cNvPr id="1545" name="Google Shape;1545;p60"/>
            <p:cNvSpPr/>
            <p:nvPr/>
          </p:nvSpPr>
          <p:spPr>
            <a:xfrm rot="5400000">
              <a:off x="8501610" y="27626"/>
              <a:ext cx="235751" cy="1180530"/>
            </a:xfrm>
            <a:custGeom>
              <a:rect b="b" l="l" r="r" t="t"/>
              <a:pathLst>
                <a:path extrusionOk="0" h="28638" w="5719">
                  <a:moveTo>
                    <a:pt x="3916" y="1"/>
                  </a:moveTo>
                  <a:lnTo>
                    <a:pt x="0" y="5127"/>
                  </a:lnTo>
                  <a:lnTo>
                    <a:pt x="3510" y="9721"/>
                  </a:lnTo>
                  <a:lnTo>
                    <a:pt x="0" y="14316"/>
                  </a:lnTo>
                  <a:lnTo>
                    <a:pt x="3510" y="18911"/>
                  </a:lnTo>
                  <a:lnTo>
                    <a:pt x="0" y="23508"/>
                  </a:lnTo>
                  <a:lnTo>
                    <a:pt x="3916" y="28637"/>
                  </a:lnTo>
                  <a:lnTo>
                    <a:pt x="5312" y="27573"/>
                  </a:lnTo>
                  <a:lnTo>
                    <a:pt x="2208" y="23508"/>
                  </a:lnTo>
                  <a:lnTo>
                    <a:pt x="5718" y="18910"/>
                  </a:lnTo>
                  <a:lnTo>
                    <a:pt x="2208" y="14316"/>
                  </a:lnTo>
                  <a:lnTo>
                    <a:pt x="5718" y="9721"/>
                  </a:lnTo>
                  <a:lnTo>
                    <a:pt x="2208" y="5127"/>
                  </a:lnTo>
                  <a:lnTo>
                    <a:pt x="5311" y="1067"/>
                  </a:lnTo>
                  <a:lnTo>
                    <a:pt x="391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60"/>
            <p:cNvSpPr/>
            <p:nvPr/>
          </p:nvSpPr>
          <p:spPr>
            <a:xfrm rot="5400000">
              <a:off x="8501590" y="254532"/>
              <a:ext cx="235793" cy="1180530"/>
            </a:xfrm>
            <a:custGeom>
              <a:rect b="b" l="l" r="r" t="t"/>
              <a:pathLst>
                <a:path extrusionOk="0" h="28638" w="5720">
                  <a:moveTo>
                    <a:pt x="3919" y="1"/>
                  </a:moveTo>
                  <a:lnTo>
                    <a:pt x="1" y="5127"/>
                  </a:lnTo>
                  <a:lnTo>
                    <a:pt x="3512" y="9721"/>
                  </a:lnTo>
                  <a:lnTo>
                    <a:pt x="2" y="14316"/>
                  </a:lnTo>
                  <a:lnTo>
                    <a:pt x="3512" y="18911"/>
                  </a:lnTo>
                  <a:lnTo>
                    <a:pt x="2" y="23508"/>
                  </a:lnTo>
                  <a:lnTo>
                    <a:pt x="3919" y="28637"/>
                  </a:lnTo>
                  <a:lnTo>
                    <a:pt x="5313" y="27573"/>
                  </a:lnTo>
                  <a:lnTo>
                    <a:pt x="2209" y="23508"/>
                  </a:lnTo>
                  <a:lnTo>
                    <a:pt x="5719" y="18910"/>
                  </a:lnTo>
                  <a:lnTo>
                    <a:pt x="2209" y="14316"/>
                  </a:lnTo>
                  <a:lnTo>
                    <a:pt x="5719" y="9721"/>
                  </a:lnTo>
                  <a:lnTo>
                    <a:pt x="2211" y="5127"/>
                  </a:lnTo>
                  <a:lnTo>
                    <a:pt x="5313" y="1067"/>
                  </a:lnTo>
                  <a:lnTo>
                    <a:pt x="3919"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ix Columns ">
  <p:cSld name="TITLE_ONLY_1_1_3">
    <p:spTree>
      <p:nvGrpSpPr>
        <p:cNvPr id="1547" name="Shape 1547"/>
        <p:cNvGrpSpPr/>
        <p:nvPr/>
      </p:nvGrpSpPr>
      <p:grpSpPr>
        <a:xfrm>
          <a:off x="0" y="0"/>
          <a:ext cx="0" cy="0"/>
          <a:chOff x="0" y="0"/>
          <a:chExt cx="0" cy="0"/>
        </a:xfrm>
      </p:grpSpPr>
      <p:sp>
        <p:nvSpPr>
          <p:cNvPr id="1548" name="Google Shape;1548;p61"/>
          <p:cNvSpPr/>
          <p:nvPr/>
        </p:nvSpPr>
        <p:spPr>
          <a:xfrm>
            <a:off x="287800" y="-142975"/>
            <a:ext cx="386429" cy="2622968"/>
          </a:xfrm>
          <a:custGeom>
            <a:rect b="b" l="l" r="r" t="t"/>
            <a:pathLst>
              <a:path extrusionOk="0" h="52279" w="7702">
                <a:moveTo>
                  <a:pt x="0" y="0"/>
                </a:moveTo>
                <a:lnTo>
                  <a:pt x="0" y="52279"/>
                </a:lnTo>
                <a:lnTo>
                  <a:pt x="7702" y="52279"/>
                </a:lnTo>
                <a:lnTo>
                  <a:pt x="770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49" name="Google Shape;1549;p61"/>
          <p:cNvGrpSpPr/>
          <p:nvPr/>
        </p:nvGrpSpPr>
        <p:grpSpPr>
          <a:xfrm>
            <a:off x="750423" y="0"/>
            <a:ext cx="276427" cy="1135052"/>
            <a:chOff x="674223" y="0"/>
            <a:chExt cx="276427" cy="1135052"/>
          </a:xfrm>
        </p:grpSpPr>
        <p:sp>
          <p:nvSpPr>
            <p:cNvPr id="1550" name="Google Shape;1550;p61"/>
            <p:cNvSpPr/>
            <p:nvPr/>
          </p:nvSpPr>
          <p:spPr>
            <a:xfrm rot="5400000">
              <a:off x="874598" y="1462"/>
              <a:ext cx="77514" cy="74591"/>
            </a:xfrm>
            <a:custGeom>
              <a:rect b="b" l="l" r="r" t="t"/>
              <a:pathLst>
                <a:path extrusionOk="0" h="2194" w="2280">
                  <a:moveTo>
                    <a:pt x="1184" y="0"/>
                  </a:moveTo>
                  <a:cubicBezTo>
                    <a:pt x="740" y="0"/>
                    <a:pt x="341" y="268"/>
                    <a:pt x="170" y="678"/>
                  </a:cubicBezTo>
                  <a:cubicBezTo>
                    <a:pt x="1" y="1087"/>
                    <a:pt x="95" y="1559"/>
                    <a:pt x="408" y="1873"/>
                  </a:cubicBezTo>
                  <a:cubicBezTo>
                    <a:pt x="618" y="2083"/>
                    <a:pt x="898" y="2194"/>
                    <a:pt x="1183" y="2194"/>
                  </a:cubicBezTo>
                  <a:cubicBezTo>
                    <a:pt x="1325" y="2194"/>
                    <a:pt x="1468" y="2166"/>
                    <a:pt x="1604" y="2110"/>
                  </a:cubicBezTo>
                  <a:cubicBezTo>
                    <a:pt x="2013" y="1941"/>
                    <a:pt x="2280" y="1540"/>
                    <a:pt x="2280" y="1097"/>
                  </a:cubicBezTo>
                  <a:cubicBezTo>
                    <a:pt x="2280" y="491"/>
                    <a:pt x="1789" y="0"/>
                    <a:pt x="1184"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61"/>
            <p:cNvSpPr/>
            <p:nvPr/>
          </p:nvSpPr>
          <p:spPr>
            <a:xfrm rot="5400000">
              <a:off x="874581" y="265124"/>
              <a:ext cx="77548" cy="74591"/>
            </a:xfrm>
            <a:custGeom>
              <a:rect b="b" l="l" r="r" t="t"/>
              <a:pathLst>
                <a:path extrusionOk="0" h="2194" w="2281">
                  <a:moveTo>
                    <a:pt x="1184" y="0"/>
                  </a:moveTo>
                  <a:cubicBezTo>
                    <a:pt x="741" y="0"/>
                    <a:pt x="340" y="268"/>
                    <a:pt x="171" y="678"/>
                  </a:cubicBezTo>
                  <a:cubicBezTo>
                    <a:pt x="0" y="1087"/>
                    <a:pt x="94" y="1559"/>
                    <a:pt x="408" y="1873"/>
                  </a:cubicBezTo>
                  <a:cubicBezTo>
                    <a:pt x="618" y="2083"/>
                    <a:pt x="898" y="2194"/>
                    <a:pt x="1183" y="2194"/>
                  </a:cubicBezTo>
                  <a:cubicBezTo>
                    <a:pt x="1325" y="2194"/>
                    <a:pt x="1468" y="2166"/>
                    <a:pt x="1603" y="2110"/>
                  </a:cubicBezTo>
                  <a:cubicBezTo>
                    <a:pt x="2013" y="1941"/>
                    <a:pt x="2281" y="1540"/>
                    <a:pt x="2279" y="1097"/>
                  </a:cubicBezTo>
                  <a:cubicBezTo>
                    <a:pt x="2279" y="492"/>
                    <a:pt x="1789" y="0"/>
                    <a:pt x="1184"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61"/>
            <p:cNvSpPr/>
            <p:nvPr/>
          </p:nvSpPr>
          <p:spPr>
            <a:xfrm rot="5400000">
              <a:off x="874598" y="528786"/>
              <a:ext cx="77514" cy="74591"/>
            </a:xfrm>
            <a:custGeom>
              <a:rect b="b" l="l" r="r" t="t"/>
              <a:pathLst>
                <a:path extrusionOk="0" h="2194" w="2280">
                  <a:moveTo>
                    <a:pt x="1183" y="0"/>
                  </a:moveTo>
                  <a:cubicBezTo>
                    <a:pt x="739" y="0"/>
                    <a:pt x="339" y="268"/>
                    <a:pt x="170" y="678"/>
                  </a:cubicBezTo>
                  <a:cubicBezTo>
                    <a:pt x="0" y="1087"/>
                    <a:pt x="93" y="1559"/>
                    <a:pt x="407" y="1873"/>
                  </a:cubicBezTo>
                  <a:cubicBezTo>
                    <a:pt x="616" y="2083"/>
                    <a:pt x="897" y="2194"/>
                    <a:pt x="1182" y="2194"/>
                  </a:cubicBezTo>
                  <a:cubicBezTo>
                    <a:pt x="1324" y="2194"/>
                    <a:pt x="1466" y="2166"/>
                    <a:pt x="1602" y="2110"/>
                  </a:cubicBezTo>
                  <a:cubicBezTo>
                    <a:pt x="2011" y="1941"/>
                    <a:pt x="2279" y="1540"/>
                    <a:pt x="2279" y="1097"/>
                  </a:cubicBezTo>
                  <a:cubicBezTo>
                    <a:pt x="2279" y="492"/>
                    <a:pt x="1788" y="0"/>
                    <a:pt x="118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61"/>
            <p:cNvSpPr/>
            <p:nvPr/>
          </p:nvSpPr>
          <p:spPr>
            <a:xfrm rot="5400000">
              <a:off x="874581" y="792414"/>
              <a:ext cx="77548" cy="74591"/>
            </a:xfrm>
            <a:custGeom>
              <a:rect b="b" l="l" r="r" t="t"/>
              <a:pathLst>
                <a:path extrusionOk="0" h="2194" w="2281">
                  <a:moveTo>
                    <a:pt x="1183" y="0"/>
                  </a:moveTo>
                  <a:cubicBezTo>
                    <a:pt x="740" y="0"/>
                    <a:pt x="341" y="268"/>
                    <a:pt x="170" y="678"/>
                  </a:cubicBezTo>
                  <a:cubicBezTo>
                    <a:pt x="1" y="1087"/>
                    <a:pt x="95" y="1559"/>
                    <a:pt x="409" y="1873"/>
                  </a:cubicBezTo>
                  <a:cubicBezTo>
                    <a:pt x="618" y="2083"/>
                    <a:pt x="898" y="2194"/>
                    <a:pt x="1183" y="2194"/>
                  </a:cubicBezTo>
                  <a:cubicBezTo>
                    <a:pt x="1324" y="2194"/>
                    <a:pt x="1467" y="2166"/>
                    <a:pt x="1603" y="2110"/>
                  </a:cubicBezTo>
                  <a:cubicBezTo>
                    <a:pt x="2014" y="1941"/>
                    <a:pt x="2280" y="1540"/>
                    <a:pt x="2280" y="1097"/>
                  </a:cubicBezTo>
                  <a:cubicBezTo>
                    <a:pt x="2280" y="492"/>
                    <a:pt x="1790" y="0"/>
                    <a:pt x="118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61"/>
            <p:cNvSpPr/>
            <p:nvPr/>
          </p:nvSpPr>
          <p:spPr>
            <a:xfrm rot="5400000">
              <a:off x="874581" y="1058982"/>
              <a:ext cx="77514" cy="74625"/>
            </a:xfrm>
            <a:custGeom>
              <a:rect b="b" l="l" r="r" t="t"/>
              <a:pathLst>
                <a:path extrusionOk="0" h="2195" w="2280">
                  <a:moveTo>
                    <a:pt x="1097" y="1"/>
                  </a:moveTo>
                  <a:cubicBezTo>
                    <a:pt x="956" y="1"/>
                    <a:pt x="813" y="28"/>
                    <a:pt x="678" y="84"/>
                  </a:cubicBezTo>
                  <a:cubicBezTo>
                    <a:pt x="267" y="254"/>
                    <a:pt x="0" y="654"/>
                    <a:pt x="0" y="1097"/>
                  </a:cubicBezTo>
                  <a:cubicBezTo>
                    <a:pt x="0" y="1702"/>
                    <a:pt x="491" y="2194"/>
                    <a:pt x="1097" y="2194"/>
                  </a:cubicBezTo>
                  <a:cubicBezTo>
                    <a:pt x="1540" y="2194"/>
                    <a:pt x="1941" y="1926"/>
                    <a:pt x="2110" y="1517"/>
                  </a:cubicBezTo>
                  <a:cubicBezTo>
                    <a:pt x="2280" y="1107"/>
                    <a:pt x="2185" y="635"/>
                    <a:pt x="1872" y="321"/>
                  </a:cubicBezTo>
                  <a:cubicBezTo>
                    <a:pt x="1662" y="112"/>
                    <a:pt x="138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61"/>
            <p:cNvSpPr/>
            <p:nvPr/>
          </p:nvSpPr>
          <p:spPr>
            <a:xfrm rot="5400000">
              <a:off x="674257" y="2924"/>
              <a:ext cx="74557" cy="74625"/>
            </a:xfrm>
            <a:custGeom>
              <a:rect b="b" l="l" r="r" t="t"/>
              <a:pathLst>
                <a:path extrusionOk="0" h="2195" w="2193">
                  <a:moveTo>
                    <a:pt x="1096" y="1"/>
                  </a:moveTo>
                  <a:cubicBezTo>
                    <a:pt x="491" y="1"/>
                    <a:pt x="0" y="492"/>
                    <a:pt x="0" y="1098"/>
                  </a:cubicBezTo>
                  <a:cubicBezTo>
                    <a:pt x="0" y="1703"/>
                    <a:pt x="491" y="2194"/>
                    <a:pt x="1096" y="2194"/>
                  </a:cubicBezTo>
                  <a:cubicBezTo>
                    <a:pt x="1702" y="2194"/>
                    <a:pt x="2193" y="1703"/>
                    <a:pt x="2193" y="1098"/>
                  </a:cubicBezTo>
                  <a:cubicBezTo>
                    <a:pt x="2193" y="492"/>
                    <a:pt x="1702" y="1"/>
                    <a:pt x="1096"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61"/>
            <p:cNvSpPr/>
            <p:nvPr/>
          </p:nvSpPr>
          <p:spPr>
            <a:xfrm rot="5400000">
              <a:off x="674257" y="266569"/>
              <a:ext cx="74557" cy="74625"/>
            </a:xfrm>
            <a:custGeom>
              <a:rect b="b" l="l" r="r" t="t"/>
              <a:pathLst>
                <a:path extrusionOk="0" h="2195" w="2193">
                  <a:moveTo>
                    <a:pt x="1097" y="1"/>
                  </a:moveTo>
                  <a:cubicBezTo>
                    <a:pt x="492" y="1"/>
                    <a:pt x="0" y="492"/>
                    <a:pt x="0" y="1098"/>
                  </a:cubicBezTo>
                  <a:cubicBezTo>
                    <a:pt x="0" y="1703"/>
                    <a:pt x="492" y="2194"/>
                    <a:pt x="1097" y="2194"/>
                  </a:cubicBezTo>
                  <a:cubicBezTo>
                    <a:pt x="1702" y="2194"/>
                    <a:pt x="2192" y="1703"/>
                    <a:pt x="2192" y="1098"/>
                  </a:cubicBezTo>
                  <a:cubicBezTo>
                    <a:pt x="2192"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61"/>
            <p:cNvSpPr/>
            <p:nvPr/>
          </p:nvSpPr>
          <p:spPr>
            <a:xfrm rot="5400000">
              <a:off x="671469" y="530282"/>
              <a:ext cx="80234" cy="74591"/>
            </a:xfrm>
            <a:custGeom>
              <a:rect b="b" l="l" r="r" t="t"/>
              <a:pathLst>
                <a:path extrusionOk="0" h="2194" w="2360">
                  <a:moveTo>
                    <a:pt x="1180" y="1"/>
                  </a:moveTo>
                  <a:cubicBezTo>
                    <a:pt x="1122" y="1"/>
                    <a:pt x="1064" y="5"/>
                    <a:pt x="1005" y="15"/>
                  </a:cubicBezTo>
                  <a:cubicBezTo>
                    <a:pt x="407" y="112"/>
                    <a:pt x="1" y="676"/>
                    <a:pt x="98" y="1274"/>
                  </a:cubicBezTo>
                  <a:cubicBezTo>
                    <a:pt x="185" y="1812"/>
                    <a:pt x="650" y="2194"/>
                    <a:pt x="1178" y="2194"/>
                  </a:cubicBezTo>
                  <a:cubicBezTo>
                    <a:pt x="1236" y="2194"/>
                    <a:pt x="1296" y="2189"/>
                    <a:pt x="1355" y="2179"/>
                  </a:cubicBezTo>
                  <a:cubicBezTo>
                    <a:pt x="1953" y="2083"/>
                    <a:pt x="2359" y="1520"/>
                    <a:pt x="2262" y="922"/>
                  </a:cubicBezTo>
                  <a:cubicBezTo>
                    <a:pt x="2175" y="383"/>
                    <a:pt x="1708" y="1"/>
                    <a:pt x="118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61"/>
            <p:cNvSpPr/>
            <p:nvPr/>
          </p:nvSpPr>
          <p:spPr>
            <a:xfrm rot="5400000">
              <a:off x="672778" y="792414"/>
              <a:ext cx="77548" cy="74591"/>
            </a:xfrm>
            <a:custGeom>
              <a:rect b="b" l="l" r="r" t="t"/>
              <a:pathLst>
                <a:path extrusionOk="0" h="2194" w="2281">
                  <a:moveTo>
                    <a:pt x="1183" y="1"/>
                  </a:moveTo>
                  <a:cubicBezTo>
                    <a:pt x="740" y="1"/>
                    <a:pt x="341" y="267"/>
                    <a:pt x="170" y="678"/>
                  </a:cubicBezTo>
                  <a:cubicBezTo>
                    <a:pt x="1" y="1087"/>
                    <a:pt x="95" y="1558"/>
                    <a:pt x="409" y="1872"/>
                  </a:cubicBezTo>
                  <a:cubicBezTo>
                    <a:pt x="619" y="2082"/>
                    <a:pt x="899" y="2194"/>
                    <a:pt x="1185" y="2194"/>
                  </a:cubicBezTo>
                  <a:cubicBezTo>
                    <a:pt x="1326" y="2194"/>
                    <a:pt x="1468" y="2166"/>
                    <a:pt x="1603" y="2110"/>
                  </a:cubicBezTo>
                  <a:cubicBezTo>
                    <a:pt x="2014" y="1940"/>
                    <a:pt x="2280" y="1541"/>
                    <a:pt x="2280" y="1098"/>
                  </a:cubicBezTo>
                  <a:cubicBezTo>
                    <a:pt x="2280" y="491"/>
                    <a:pt x="1790" y="1"/>
                    <a:pt x="118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61"/>
            <p:cNvSpPr/>
            <p:nvPr/>
          </p:nvSpPr>
          <p:spPr>
            <a:xfrm rot="5400000">
              <a:off x="674257" y="1057503"/>
              <a:ext cx="74557" cy="74625"/>
            </a:xfrm>
            <a:custGeom>
              <a:rect b="b" l="l" r="r" t="t"/>
              <a:pathLst>
                <a:path extrusionOk="0" h="2195" w="2193">
                  <a:moveTo>
                    <a:pt x="1097" y="1"/>
                  </a:moveTo>
                  <a:cubicBezTo>
                    <a:pt x="492" y="1"/>
                    <a:pt x="0" y="492"/>
                    <a:pt x="0" y="1098"/>
                  </a:cubicBezTo>
                  <a:cubicBezTo>
                    <a:pt x="0" y="1703"/>
                    <a:pt x="492" y="2194"/>
                    <a:pt x="1097" y="2194"/>
                  </a:cubicBezTo>
                  <a:cubicBezTo>
                    <a:pt x="1702" y="2194"/>
                    <a:pt x="2193" y="1703"/>
                    <a:pt x="2193" y="1098"/>
                  </a:cubicBezTo>
                  <a:cubicBezTo>
                    <a:pt x="2193"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60" name="Google Shape;1560;p61"/>
          <p:cNvSpPr/>
          <p:nvPr/>
        </p:nvSpPr>
        <p:spPr>
          <a:xfrm>
            <a:off x="7869850" y="188900"/>
            <a:ext cx="976150" cy="29425"/>
          </a:xfrm>
          <a:custGeom>
            <a:rect b="b" l="l" r="r" t="t"/>
            <a:pathLst>
              <a:path extrusionOk="0" h="1177" w="39046">
                <a:moveTo>
                  <a:pt x="1" y="0"/>
                </a:moveTo>
                <a:lnTo>
                  <a:pt x="1" y="1176"/>
                </a:lnTo>
                <a:lnTo>
                  <a:pt x="39045" y="1176"/>
                </a:lnTo>
                <a:lnTo>
                  <a:pt x="39045" y="0"/>
                </a:ln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61"/>
          <p:cNvSpPr/>
          <p:nvPr/>
        </p:nvSpPr>
        <p:spPr>
          <a:xfrm>
            <a:off x="7663950" y="277150"/>
            <a:ext cx="976100" cy="29425"/>
          </a:xfrm>
          <a:custGeom>
            <a:rect b="b" l="l" r="r" t="t"/>
            <a:pathLst>
              <a:path extrusionOk="0" h="1177" w="39044">
                <a:moveTo>
                  <a:pt x="1" y="1"/>
                </a:moveTo>
                <a:lnTo>
                  <a:pt x="1" y="1177"/>
                </a:lnTo>
                <a:lnTo>
                  <a:pt x="39044" y="1177"/>
                </a:lnTo>
                <a:lnTo>
                  <a:pt x="39044" y="1"/>
                </a:ln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62" name="Google Shape;1562;p61"/>
          <p:cNvGrpSpPr/>
          <p:nvPr/>
        </p:nvGrpSpPr>
        <p:grpSpPr>
          <a:xfrm>
            <a:off x="0" y="1447275"/>
            <a:ext cx="9144075" cy="3557400"/>
            <a:chOff x="0" y="1447275"/>
            <a:chExt cx="9144075" cy="3557400"/>
          </a:xfrm>
        </p:grpSpPr>
        <p:sp>
          <p:nvSpPr>
            <p:cNvPr id="1563" name="Google Shape;1563;p61"/>
            <p:cNvSpPr/>
            <p:nvPr/>
          </p:nvSpPr>
          <p:spPr>
            <a:xfrm>
              <a:off x="0" y="1447275"/>
              <a:ext cx="8082019" cy="3549670"/>
            </a:xfrm>
            <a:custGeom>
              <a:rect b="b" l="l" r="r" t="t"/>
              <a:pathLst>
                <a:path extrusionOk="0" h="29766" w="65108">
                  <a:moveTo>
                    <a:pt x="14884" y="0"/>
                  </a:moveTo>
                  <a:cubicBezTo>
                    <a:pt x="6664" y="0"/>
                    <a:pt x="1" y="6664"/>
                    <a:pt x="1" y="14882"/>
                  </a:cubicBezTo>
                  <a:cubicBezTo>
                    <a:pt x="1" y="23102"/>
                    <a:pt x="6664" y="29766"/>
                    <a:pt x="14884" y="29766"/>
                  </a:cubicBezTo>
                  <a:lnTo>
                    <a:pt x="65107" y="29766"/>
                  </a:lnTo>
                  <a:lnTo>
                    <a:pt x="65107"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61"/>
            <p:cNvSpPr/>
            <p:nvPr/>
          </p:nvSpPr>
          <p:spPr>
            <a:xfrm>
              <a:off x="6993675" y="1447275"/>
              <a:ext cx="2150400" cy="35574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65" name="Google Shape;1565;p61"/>
          <p:cNvSpPr txBox="1"/>
          <p:nvPr>
            <p:ph type="title"/>
          </p:nvPr>
        </p:nvSpPr>
        <p:spPr>
          <a:xfrm>
            <a:off x="1191600" y="445000"/>
            <a:ext cx="6760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566" name="Google Shape;1566;p61"/>
          <p:cNvSpPr txBox="1"/>
          <p:nvPr>
            <p:ph idx="2" type="title"/>
          </p:nvPr>
        </p:nvSpPr>
        <p:spPr>
          <a:xfrm>
            <a:off x="765888" y="2145150"/>
            <a:ext cx="2337000" cy="415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1600"/>
              <a:buNone/>
              <a:defRPr sz="1600">
                <a:solidFill>
                  <a:schemeClr val="lt2"/>
                </a:solidFill>
              </a:defRPr>
            </a:lvl1pPr>
            <a:lvl2pPr lvl="1" rtl="0" algn="ctr">
              <a:spcBef>
                <a:spcPts val="0"/>
              </a:spcBef>
              <a:spcAft>
                <a:spcPts val="0"/>
              </a:spcAft>
              <a:buClr>
                <a:schemeClr val="lt2"/>
              </a:buClr>
              <a:buSzPts val="1400"/>
              <a:buNone/>
              <a:defRPr sz="1400">
                <a:solidFill>
                  <a:schemeClr val="lt2"/>
                </a:solidFill>
              </a:defRPr>
            </a:lvl2pPr>
            <a:lvl3pPr lvl="2" rtl="0" algn="ctr">
              <a:spcBef>
                <a:spcPts val="0"/>
              </a:spcBef>
              <a:spcAft>
                <a:spcPts val="0"/>
              </a:spcAft>
              <a:buClr>
                <a:schemeClr val="lt2"/>
              </a:buClr>
              <a:buSzPts val="1400"/>
              <a:buNone/>
              <a:defRPr sz="1400">
                <a:solidFill>
                  <a:schemeClr val="lt2"/>
                </a:solidFill>
              </a:defRPr>
            </a:lvl3pPr>
            <a:lvl4pPr lvl="3" rtl="0" algn="ctr">
              <a:spcBef>
                <a:spcPts val="0"/>
              </a:spcBef>
              <a:spcAft>
                <a:spcPts val="0"/>
              </a:spcAft>
              <a:buClr>
                <a:schemeClr val="lt2"/>
              </a:buClr>
              <a:buSzPts val="1400"/>
              <a:buNone/>
              <a:defRPr sz="1400">
                <a:solidFill>
                  <a:schemeClr val="lt2"/>
                </a:solidFill>
              </a:defRPr>
            </a:lvl4pPr>
            <a:lvl5pPr lvl="4" rtl="0" algn="ctr">
              <a:spcBef>
                <a:spcPts val="0"/>
              </a:spcBef>
              <a:spcAft>
                <a:spcPts val="0"/>
              </a:spcAft>
              <a:buClr>
                <a:schemeClr val="lt2"/>
              </a:buClr>
              <a:buSzPts val="1400"/>
              <a:buNone/>
              <a:defRPr sz="1400">
                <a:solidFill>
                  <a:schemeClr val="lt2"/>
                </a:solidFill>
              </a:defRPr>
            </a:lvl5pPr>
            <a:lvl6pPr lvl="5" rtl="0" algn="ctr">
              <a:spcBef>
                <a:spcPts val="0"/>
              </a:spcBef>
              <a:spcAft>
                <a:spcPts val="0"/>
              </a:spcAft>
              <a:buClr>
                <a:schemeClr val="lt2"/>
              </a:buClr>
              <a:buSzPts val="1400"/>
              <a:buNone/>
              <a:defRPr sz="1400">
                <a:solidFill>
                  <a:schemeClr val="lt2"/>
                </a:solidFill>
              </a:defRPr>
            </a:lvl6pPr>
            <a:lvl7pPr lvl="6" rtl="0" algn="ctr">
              <a:spcBef>
                <a:spcPts val="0"/>
              </a:spcBef>
              <a:spcAft>
                <a:spcPts val="0"/>
              </a:spcAft>
              <a:buClr>
                <a:schemeClr val="lt2"/>
              </a:buClr>
              <a:buSzPts val="1400"/>
              <a:buNone/>
              <a:defRPr sz="1400">
                <a:solidFill>
                  <a:schemeClr val="lt2"/>
                </a:solidFill>
              </a:defRPr>
            </a:lvl7pPr>
            <a:lvl8pPr lvl="7" rtl="0" algn="ctr">
              <a:spcBef>
                <a:spcPts val="0"/>
              </a:spcBef>
              <a:spcAft>
                <a:spcPts val="0"/>
              </a:spcAft>
              <a:buClr>
                <a:schemeClr val="lt2"/>
              </a:buClr>
              <a:buSzPts val="1400"/>
              <a:buNone/>
              <a:defRPr sz="1400">
                <a:solidFill>
                  <a:schemeClr val="lt2"/>
                </a:solidFill>
              </a:defRPr>
            </a:lvl8pPr>
            <a:lvl9pPr lvl="8" rtl="0" algn="ctr">
              <a:spcBef>
                <a:spcPts val="0"/>
              </a:spcBef>
              <a:spcAft>
                <a:spcPts val="0"/>
              </a:spcAft>
              <a:buClr>
                <a:schemeClr val="lt2"/>
              </a:buClr>
              <a:buSzPts val="1400"/>
              <a:buNone/>
              <a:defRPr sz="1400">
                <a:solidFill>
                  <a:schemeClr val="lt2"/>
                </a:solidFill>
              </a:defRPr>
            </a:lvl9pPr>
          </a:lstStyle>
          <a:p/>
        </p:txBody>
      </p:sp>
      <p:sp>
        <p:nvSpPr>
          <p:cNvPr id="1567" name="Google Shape;1567;p61"/>
          <p:cNvSpPr/>
          <p:nvPr/>
        </p:nvSpPr>
        <p:spPr>
          <a:xfrm>
            <a:off x="8104800" y="523950"/>
            <a:ext cx="1893891" cy="1893891"/>
          </a:xfrm>
          <a:custGeom>
            <a:rect b="b" l="l" r="r" t="t"/>
            <a:pathLst>
              <a:path extrusionOk="0" h="45398" w="45398">
                <a:moveTo>
                  <a:pt x="22699" y="0"/>
                </a:moveTo>
                <a:cubicBezTo>
                  <a:pt x="16679" y="0"/>
                  <a:pt x="10906" y="2393"/>
                  <a:pt x="6649" y="6649"/>
                </a:cubicBezTo>
                <a:cubicBezTo>
                  <a:pt x="2391" y="10905"/>
                  <a:pt x="0" y="16678"/>
                  <a:pt x="0" y="22699"/>
                </a:cubicBezTo>
                <a:cubicBezTo>
                  <a:pt x="0" y="28719"/>
                  <a:pt x="2391" y="34492"/>
                  <a:pt x="6649" y="38750"/>
                </a:cubicBezTo>
                <a:cubicBezTo>
                  <a:pt x="10906" y="43006"/>
                  <a:pt x="16679" y="45397"/>
                  <a:pt x="22699" y="45397"/>
                </a:cubicBezTo>
                <a:cubicBezTo>
                  <a:pt x="28719" y="45397"/>
                  <a:pt x="34492" y="43006"/>
                  <a:pt x="38748" y="38750"/>
                </a:cubicBezTo>
                <a:cubicBezTo>
                  <a:pt x="43006" y="34492"/>
                  <a:pt x="45397" y="28719"/>
                  <a:pt x="45397" y="22699"/>
                </a:cubicBezTo>
                <a:cubicBezTo>
                  <a:pt x="45397" y="16678"/>
                  <a:pt x="43006" y="10905"/>
                  <a:pt x="38748" y="6649"/>
                </a:cubicBezTo>
                <a:cubicBezTo>
                  <a:pt x="34492" y="2393"/>
                  <a:pt x="28719" y="0"/>
                  <a:pt x="2269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61"/>
          <p:cNvSpPr txBox="1"/>
          <p:nvPr>
            <p:ph idx="1" type="subTitle"/>
          </p:nvPr>
        </p:nvSpPr>
        <p:spPr>
          <a:xfrm>
            <a:off x="765913" y="2484700"/>
            <a:ext cx="2337000" cy="68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None/>
              <a:defRPr sz="1400">
                <a:solidFill>
                  <a:schemeClr val="lt2"/>
                </a:solidFill>
              </a:defRPr>
            </a:lvl1pPr>
            <a:lvl2pPr lvl="1" rtl="0" algn="ctr">
              <a:lnSpc>
                <a:spcPct val="100000"/>
              </a:lnSpc>
              <a:spcBef>
                <a:spcPts val="0"/>
              </a:spcBef>
              <a:spcAft>
                <a:spcPts val="0"/>
              </a:spcAft>
              <a:buClr>
                <a:schemeClr val="lt2"/>
              </a:buClr>
              <a:buSzPts val="1400"/>
              <a:buNone/>
              <a:defRPr>
                <a:solidFill>
                  <a:schemeClr val="lt2"/>
                </a:solidFill>
              </a:defRPr>
            </a:lvl2pPr>
            <a:lvl3pPr lvl="2" rtl="0" algn="ctr">
              <a:lnSpc>
                <a:spcPct val="100000"/>
              </a:lnSpc>
              <a:spcBef>
                <a:spcPts val="0"/>
              </a:spcBef>
              <a:spcAft>
                <a:spcPts val="0"/>
              </a:spcAft>
              <a:buClr>
                <a:schemeClr val="lt2"/>
              </a:buClr>
              <a:buSzPts val="1400"/>
              <a:buNone/>
              <a:defRPr>
                <a:solidFill>
                  <a:schemeClr val="lt2"/>
                </a:solidFill>
              </a:defRPr>
            </a:lvl3pPr>
            <a:lvl4pPr lvl="3" rtl="0" algn="ctr">
              <a:lnSpc>
                <a:spcPct val="100000"/>
              </a:lnSpc>
              <a:spcBef>
                <a:spcPts val="0"/>
              </a:spcBef>
              <a:spcAft>
                <a:spcPts val="0"/>
              </a:spcAft>
              <a:buClr>
                <a:schemeClr val="lt2"/>
              </a:buClr>
              <a:buSzPts val="1400"/>
              <a:buNone/>
              <a:defRPr>
                <a:solidFill>
                  <a:schemeClr val="lt2"/>
                </a:solidFill>
              </a:defRPr>
            </a:lvl4pPr>
            <a:lvl5pPr lvl="4" rtl="0" algn="ctr">
              <a:lnSpc>
                <a:spcPct val="100000"/>
              </a:lnSpc>
              <a:spcBef>
                <a:spcPts val="0"/>
              </a:spcBef>
              <a:spcAft>
                <a:spcPts val="0"/>
              </a:spcAft>
              <a:buClr>
                <a:schemeClr val="lt2"/>
              </a:buClr>
              <a:buSzPts val="1400"/>
              <a:buNone/>
              <a:defRPr>
                <a:solidFill>
                  <a:schemeClr val="lt2"/>
                </a:solidFill>
              </a:defRPr>
            </a:lvl5pPr>
            <a:lvl6pPr lvl="5" rtl="0" algn="ctr">
              <a:lnSpc>
                <a:spcPct val="100000"/>
              </a:lnSpc>
              <a:spcBef>
                <a:spcPts val="0"/>
              </a:spcBef>
              <a:spcAft>
                <a:spcPts val="0"/>
              </a:spcAft>
              <a:buClr>
                <a:schemeClr val="lt2"/>
              </a:buClr>
              <a:buSzPts val="1400"/>
              <a:buNone/>
              <a:defRPr>
                <a:solidFill>
                  <a:schemeClr val="lt2"/>
                </a:solidFill>
              </a:defRPr>
            </a:lvl6pPr>
            <a:lvl7pPr lvl="6" rtl="0" algn="ctr">
              <a:lnSpc>
                <a:spcPct val="100000"/>
              </a:lnSpc>
              <a:spcBef>
                <a:spcPts val="0"/>
              </a:spcBef>
              <a:spcAft>
                <a:spcPts val="0"/>
              </a:spcAft>
              <a:buClr>
                <a:schemeClr val="lt2"/>
              </a:buClr>
              <a:buSzPts val="1400"/>
              <a:buNone/>
              <a:defRPr>
                <a:solidFill>
                  <a:schemeClr val="lt2"/>
                </a:solidFill>
              </a:defRPr>
            </a:lvl7pPr>
            <a:lvl8pPr lvl="7" rtl="0" algn="ctr">
              <a:lnSpc>
                <a:spcPct val="100000"/>
              </a:lnSpc>
              <a:spcBef>
                <a:spcPts val="0"/>
              </a:spcBef>
              <a:spcAft>
                <a:spcPts val="0"/>
              </a:spcAft>
              <a:buClr>
                <a:schemeClr val="lt2"/>
              </a:buClr>
              <a:buSzPts val="1400"/>
              <a:buNone/>
              <a:defRPr>
                <a:solidFill>
                  <a:schemeClr val="lt2"/>
                </a:solidFill>
              </a:defRPr>
            </a:lvl8pPr>
            <a:lvl9pPr lvl="8" rtl="0" algn="ctr">
              <a:lnSpc>
                <a:spcPct val="100000"/>
              </a:lnSpc>
              <a:spcBef>
                <a:spcPts val="0"/>
              </a:spcBef>
              <a:spcAft>
                <a:spcPts val="0"/>
              </a:spcAft>
              <a:buClr>
                <a:schemeClr val="lt2"/>
              </a:buClr>
              <a:buSzPts val="1400"/>
              <a:buNone/>
              <a:defRPr>
                <a:solidFill>
                  <a:schemeClr val="lt2"/>
                </a:solidFill>
              </a:defRPr>
            </a:lvl9pPr>
          </a:lstStyle>
          <a:p/>
        </p:txBody>
      </p:sp>
      <p:sp>
        <p:nvSpPr>
          <p:cNvPr id="1569" name="Google Shape;1569;p61"/>
          <p:cNvSpPr txBox="1"/>
          <p:nvPr>
            <p:ph idx="3" type="title"/>
          </p:nvPr>
        </p:nvSpPr>
        <p:spPr>
          <a:xfrm>
            <a:off x="3403504" y="2145150"/>
            <a:ext cx="2337000" cy="415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1600"/>
              <a:buNone/>
              <a:defRPr sz="1600">
                <a:solidFill>
                  <a:schemeClr val="lt2"/>
                </a:solidFill>
              </a:defRPr>
            </a:lvl1pPr>
            <a:lvl2pPr lvl="1" rtl="0" algn="ctr">
              <a:spcBef>
                <a:spcPts val="0"/>
              </a:spcBef>
              <a:spcAft>
                <a:spcPts val="0"/>
              </a:spcAft>
              <a:buClr>
                <a:schemeClr val="lt2"/>
              </a:buClr>
              <a:buSzPts val="1400"/>
              <a:buNone/>
              <a:defRPr sz="1400">
                <a:solidFill>
                  <a:schemeClr val="lt2"/>
                </a:solidFill>
              </a:defRPr>
            </a:lvl2pPr>
            <a:lvl3pPr lvl="2" rtl="0" algn="ctr">
              <a:spcBef>
                <a:spcPts val="0"/>
              </a:spcBef>
              <a:spcAft>
                <a:spcPts val="0"/>
              </a:spcAft>
              <a:buClr>
                <a:schemeClr val="lt2"/>
              </a:buClr>
              <a:buSzPts val="1400"/>
              <a:buNone/>
              <a:defRPr sz="1400">
                <a:solidFill>
                  <a:schemeClr val="lt2"/>
                </a:solidFill>
              </a:defRPr>
            </a:lvl3pPr>
            <a:lvl4pPr lvl="3" rtl="0" algn="ctr">
              <a:spcBef>
                <a:spcPts val="0"/>
              </a:spcBef>
              <a:spcAft>
                <a:spcPts val="0"/>
              </a:spcAft>
              <a:buClr>
                <a:schemeClr val="lt2"/>
              </a:buClr>
              <a:buSzPts val="1400"/>
              <a:buNone/>
              <a:defRPr sz="1400">
                <a:solidFill>
                  <a:schemeClr val="lt2"/>
                </a:solidFill>
              </a:defRPr>
            </a:lvl4pPr>
            <a:lvl5pPr lvl="4" rtl="0" algn="ctr">
              <a:spcBef>
                <a:spcPts val="0"/>
              </a:spcBef>
              <a:spcAft>
                <a:spcPts val="0"/>
              </a:spcAft>
              <a:buClr>
                <a:schemeClr val="lt2"/>
              </a:buClr>
              <a:buSzPts val="1400"/>
              <a:buNone/>
              <a:defRPr sz="1400">
                <a:solidFill>
                  <a:schemeClr val="lt2"/>
                </a:solidFill>
              </a:defRPr>
            </a:lvl5pPr>
            <a:lvl6pPr lvl="5" rtl="0" algn="ctr">
              <a:spcBef>
                <a:spcPts val="0"/>
              </a:spcBef>
              <a:spcAft>
                <a:spcPts val="0"/>
              </a:spcAft>
              <a:buClr>
                <a:schemeClr val="lt2"/>
              </a:buClr>
              <a:buSzPts val="1400"/>
              <a:buNone/>
              <a:defRPr sz="1400">
                <a:solidFill>
                  <a:schemeClr val="lt2"/>
                </a:solidFill>
              </a:defRPr>
            </a:lvl6pPr>
            <a:lvl7pPr lvl="6" rtl="0" algn="ctr">
              <a:spcBef>
                <a:spcPts val="0"/>
              </a:spcBef>
              <a:spcAft>
                <a:spcPts val="0"/>
              </a:spcAft>
              <a:buClr>
                <a:schemeClr val="lt2"/>
              </a:buClr>
              <a:buSzPts val="1400"/>
              <a:buNone/>
              <a:defRPr sz="1400">
                <a:solidFill>
                  <a:schemeClr val="lt2"/>
                </a:solidFill>
              </a:defRPr>
            </a:lvl7pPr>
            <a:lvl8pPr lvl="7" rtl="0" algn="ctr">
              <a:spcBef>
                <a:spcPts val="0"/>
              </a:spcBef>
              <a:spcAft>
                <a:spcPts val="0"/>
              </a:spcAft>
              <a:buClr>
                <a:schemeClr val="lt2"/>
              </a:buClr>
              <a:buSzPts val="1400"/>
              <a:buNone/>
              <a:defRPr sz="1400">
                <a:solidFill>
                  <a:schemeClr val="lt2"/>
                </a:solidFill>
              </a:defRPr>
            </a:lvl8pPr>
            <a:lvl9pPr lvl="8" rtl="0" algn="ctr">
              <a:spcBef>
                <a:spcPts val="0"/>
              </a:spcBef>
              <a:spcAft>
                <a:spcPts val="0"/>
              </a:spcAft>
              <a:buClr>
                <a:schemeClr val="lt2"/>
              </a:buClr>
              <a:buSzPts val="1400"/>
              <a:buNone/>
              <a:defRPr sz="1400">
                <a:solidFill>
                  <a:schemeClr val="lt2"/>
                </a:solidFill>
              </a:defRPr>
            </a:lvl9pPr>
          </a:lstStyle>
          <a:p/>
        </p:txBody>
      </p:sp>
      <p:sp>
        <p:nvSpPr>
          <p:cNvPr id="1570" name="Google Shape;1570;p61"/>
          <p:cNvSpPr txBox="1"/>
          <p:nvPr>
            <p:ph idx="4" type="subTitle"/>
          </p:nvPr>
        </p:nvSpPr>
        <p:spPr>
          <a:xfrm>
            <a:off x="3403521" y="2484700"/>
            <a:ext cx="2337000" cy="68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None/>
              <a:defRPr sz="1400">
                <a:solidFill>
                  <a:schemeClr val="lt2"/>
                </a:solidFill>
              </a:defRPr>
            </a:lvl1pPr>
            <a:lvl2pPr lvl="1" rtl="0" algn="ctr">
              <a:lnSpc>
                <a:spcPct val="100000"/>
              </a:lnSpc>
              <a:spcBef>
                <a:spcPts val="0"/>
              </a:spcBef>
              <a:spcAft>
                <a:spcPts val="0"/>
              </a:spcAft>
              <a:buClr>
                <a:schemeClr val="lt2"/>
              </a:buClr>
              <a:buSzPts val="1400"/>
              <a:buNone/>
              <a:defRPr>
                <a:solidFill>
                  <a:schemeClr val="lt2"/>
                </a:solidFill>
              </a:defRPr>
            </a:lvl2pPr>
            <a:lvl3pPr lvl="2" rtl="0" algn="ctr">
              <a:lnSpc>
                <a:spcPct val="100000"/>
              </a:lnSpc>
              <a:spcBef>
                <a:spcPts val="0"/>
              </a:spcBef>
              <a:spcAft>
                <a:spcPts val="0"/>
              </a:spcAft>
              <a:buClr>
                <a:schemeClr val="lt2"/>
              </a:buClr>
              <a:buSzPts val="1400"/>
              <a:buNone/>
              <a:defRPr>
                <a:solidFill>
                  <a:schemeClr val="lt2"/>
                </a:solidFill>
              </a:defRPr>
            </a:lvl3pPr>
            <a:lvl4pPr lvl="3" rtl="0" algn="ctr">
              <a:lnSpc>
                <a:spcPct val="100000"/>
              </a:lnSpc>
              <a:spcBef>
                <a:spcPts val="0"/>
              </a:spcBef>
              <a:spcAft>
                <a:spcPts val="0"/>
              </a:spcAft>
              <a:buClr>
                <a:schemeClr val="lt2"/>
              </a:buClr>
              <a:buSzPts val="1400"/>
              <a:buNone/>
              <a:defRPr>
                <a:solidFill>
                  <a:schemeClr val="lt2"/>
                </a:solidFill>
              </a:defRPr>
            </a:lvl4pPr>
            <a:lvl5pPr lvl="4" rtl="0" algn="ctr">
              <a:lnSpc>
                <a:spcPct val="100000"/>
              </a:lnSpc>
              <a:spcBef>
                <a:spcPts val="0"/>
              </a:spcBef>
              <a:spcAft>
                <a:spcPts val="0"/>
              </a:spcAft>
              <a:buClr>
                <a:schemeClr val="lt2"/>
              </a:buClr>
              <a:buSzPts val="1400"/>
              <a:buNone/>
              <a:defRPr>
                <a:solidFill>
                  <a:schemeClr val="lt2"/>
                </a:solidFill>
              </a:defRPr>
            </a:lvl5pPr>
            <a:lvl6pPr lvl="5" rtl="0" algn="ctr">
              <a:lnSpc>
                <a:spcPct val="100000"/>
              </a:lnSpc>
              <a:spcBef>
                <a:spcPts val="0"/>
              </a:spcBef>
              <a:spcAft>
                <a:spcPts val="0"/>
              </a:spcAft>
              <a:buClr>
                <a:schemeClr val="lt2"/>
              </a:buClr>
              <a:buSzPts val="1400"/>
              <a:buNone/>
              <a:defRPr>
                <a:solidFill>
                  <a:schemeClr val="lt2"/>
                </a:solidFill>
              </a:defRPr>
            </a:lvl6pPr>
            <a:lvl7pPr lvl="6" rtl="0" algn="ctr">
              <a:lnSpc>
                <a:spcPct val="100000"/>
              </a:lnSpc>
              <a:spcBef>
                <a:spcPts val="0"/>
              </a:spcBef>
              <a:spcAft>
                <a:spcPts val="0"/>
              </a:spcAft>
              <a:buClr>
                <a:schemeClr val="lt2"/>
              </a:buClr>
              <a:buSzPts val="1400"/>
              <a:buNone/>
              <a:defRPr>
                <a:solidFill>
                  <a:schemeClr val="lt2"/>
                </a:solidFill>
              </a:defRPr>
            </a:lvl7pPr>
            <a:lvl8pPr lvl="7" rtl="0" algn="ctr">
              <a:lnSpc>
                <a:spcPct val="100000"/>
              </a:lnSpc>
              <a:spcBef>
                <a:spcPts val="0"/>
              </a:spcBef>
              <a:spcAft>
                <a:spcPts val="0"/>
              </a:spcAft>
              <a:buClr>
                <a:schemeClr val="lt2"/>
              </a:buClr>
              <a:buSzPts val="1400"/>
              <a:buNone/>
              <a:defRPr>
                <a:solidFill>
                  <a:schemeClr val="lt2"/>
                </a:solidFill>
              </a:defRPr>
            </a:lvl8pPr>
            <a:lvl9pPr lvl="8" rtl="0" algn="ctr">
              <a:lnSpc>
                <a:spcPct val="100000"/>
              </a:lnSpc>
              <a:spcBef>
                <a:spcPts val="0"/>
              </a:spcBef>
              <a:spcAft>
                <a:spcPts val="0"/>
              </a:spcAft>
              <a:buClr>
                <a:schemeClr val="lt2"/>
              </a:buClr>
              <a:buSzPts val="1400"/>
              <a:buNone/>
              <a:defRPr>
                <a:solidFill>
                  <a:schemeClr val="lt2"/>
                </a:solidFill>
              </a:defRPr>
            </a:lvl9pPr>
          </a:lstStyle>
          <a:p/>
        </p:txBody>
      </p:sp>
      <p:sp>
        <p:nvSpPr>
          <p:cNvPr id="1571" name="Google Shape;1571;p61"/>
          <p:cNvSpPr txBox="1"/>
          <p:nvPr>
            <p:ph idx="5" type="title"/>
          </p:nvPr>
        </p:nvSpPr>
        <p:spPr>
          <a:xfrm>
            <a:off x="6041109" y="2145150"/>
            <a:ext cx="2337000" cy="415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1600"/>
              <a:buNone/>
              <a:defRPr sz="1600">
                <a:solidFill>
                  <a:schemeClr val="lt2"/>
                </a:solidFill>
              </a:defRPr>
            </a:lvl1pPr>
            <a:lvl2pPr lvl="1" rtl="0" algn="ctr">
              <a:spcBef>
                <a:spcPts val="0"/>
              </a:spcBef>
              <a:spcAft>
                <a:spcPts val="0"/>
              </a:spcAft>
              <a:buClr>
                <a:schemeClr val="lt2"/>
              </a:buClr>
              <a:buSzPts val="1400"/>
              <a:buNone/>
              <a:defRPr sz="1400">
                <a:solidFill>
                  <a:schemeClr val="lt2"/>
                </a:solidFill>
              </a:defRPr>
            </a:lvl2pPr>
            <a:lvl3pPr lvl="2" rtl="0" algn="ctr">
              <a:spcBef>
                <a:spcPts val="0"/>
              </a:spcBef>
              <a:spcAft>
                <a:spcPts val="0"/>
              </a:spcAft>
              <a:buClr>
                <a:schemeClr val="lt2"/>
              </a:buClr>
              <a:buSzPts val="1400"/>
              <a:buNone/>
              <a:defRPr sz="1400">
                <a:solidFill>
                  <a:schemeClr val="lt2"/>
                </a:solidFill>
              </a:defRPr>
            </a:lvl3pPr>
            <a:lvl4pPr lvl="3" rtl="0" algn="ctr">
              <a:spcBef>
                <a:spcPts val="0"/>
              </a:spcBef>
              <a:spcAft>
                <a:spcPts val="0"/>
              </a:spcAft>
              <a:buClr>
                <a:schemeClr val="lt2"/>
              </a:buClr>
              <a:buSzPts val="1400"/>
              <a:buNone/>
              <a:defRPr sz="1400">
                <a:solidFill>
                  <a:schemeClr val="lt2"/>
                </a:solidFill>
              </a:defRPr>
            </a:lvl4pPr>
            <a:lvl5pPr lvl="4" rtl="0" algn="ctr">
              <a:spcBef>
                <a:spcPts val="0"/>
              </a:spcBef>
              <a:spcAft>
                <a:spcPts val="0"/>
              </a:spcAft>
              <a:buClr>
                <a:schemeClr val="lt2"/>
              </a:buClr>
              <a:buSzPts val="1400"/>
              <a:buNone/>
              <a:defRPr sz="1400">
                <a:solidFill>
                  <a:schemeClr val="lt2"/>
                </a:solidFill>
              </a:defRPr>
            </a:lvl5pPr>
            <a:lvl6pPr lvl="5" rtl="0" algn="ctr">
              <a:spcBef>
                <a:spcPts val="0"/>
              </a:spcBef>
              <a:spcAft>
                <a:spcPts val="0"/>
              </a:spcAft>
              <a:buClr>
                <a:schemeClr val="lt2"/>
              </a:buClr>
              <a:buSzPts val="1400"/>
              <a:buNone/>
              <a:defRPr sz="1400">
                <a:solidFill>
                  <a:schemeClr val="lt2"/>
                </a:solidFill>
              </a:defRPr>
            </a:lvl6pPr>
            <a:lvl7pPr lvl="6" rtl="0" algn="ctr">
              <a:spcBef>
                <a:spcPts val="0"/>
              </a:spcBef>
              <a:spcAft>
                <a:spcPts val="0"/>
              </a:spcAft>
              <a:buClr>
                <a:schemeClr val="lt2"/>
              </a:buClr>
              <a:buSzPts val="1400"/>
              <a:buNone/>
              <a:defRPr sz="1400">
                <a:solidFill>
                  <a:schemeClr val="lt2"/>
                </a:solidFill>
              </a:defRPr>
            </a:lvl7pPr>
            <a:lvl8pPr lvl="7" rtl="0" algn="ctr">
              <a:spcBef>
                <a:spcPts val="0"/>
              </a:spcBef>
              <a:spcAft>
                <a:spcPts val="0"/>
              </a:spcAft>
              <a:buClr>
                <a:schemeClr val="lt2"/>
              </a:buClr>
              <a:buSzPts val="1400"/>
              <a:buNone/>
              <a:defRPr sz="1400">
                <a:solidFill>
                  <a:schemeClr val="lt2"/>
                </a:solidFill>
              </a:defRPr>
            </a:lvl8pPr>
            <a:lvl9pPr lvl="8" rtl="0" algn="ctr">
              <a:spcBef>
                <a:spcPts val="0"/>
              </a:spcBef>
              <a:spcAft>
                <a:spcPts val="0"/>
              </a:spcAft>
              <a:buClr>
                <a:schemeClr val="lt2"/>
              </a:buClr>
              <a:buSzPts val="1400"/>
              <a:buNone/>
              <a:defRPr sz="1400">
                <a:solidFill>
                  <a:schemeClr val="lt2"/>
                </a:solidFill>
              </a:defRPr>
            </a:lvl9pPr>
          </a:lstStyle>
          <a:p/>
        </p:txBody>
      </p:sp>
      <p:sp>
        <p:nvSpPr>
          <p:cNvPr id="1572" name="Google Shape;1572;p61"/>
          <p:cNvSpPr txBox="1"/>
          <p:nvPr>
            <p:ph idx="6" type="subTitle"/>
          </p:nvPr>
        </p:nvSpPr>
        <p:spPr>
          <a:xfrm>
            <a:off x="6041116" y="2484700"/>
            <a:ext cx="2337000" cy="68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None/>
              <a:defRPr sz="1400">
                <a:solidFill>
                  <a:schemeClr val="lt2"/>
                </a:solidFill>
              </a:defRPr>
            </a:lvl1pPr>
            <a:lvl2pPr lvl="1" rtl="0" algn="ctr">
              <a:lnSpc>
                <a:spcPct val="100000"/>
              </a:lnSpc>
              <a:spcBef>
                <a:spcPts val="0"/>
              </a:spcBef>
              <a:spcAft>
                <a:spcPts val="0"/>
              </a:spcAft>
              <a:buClr>
                <a:schemeClr val="lt2"/>
              </a:buClr>
              <a:buSzPts val="1400"/>
              <a:buNone/>
              <a:defRPr>
                <a:solidFill>
                  <a:schemeClr val="lt2"/>
                </a:solidFill>
              </a:defRPr>
            </a:lvl2pPr>
            <a:lvl3pPr lvl="2" rtl="0" algn="ctr">
              <a:lnSpc>
                <a:spcPct val="100000"/>
              </a:lnSpc>
              <a:spcBef>
                <a:spcPts val="0"/>
              </a:spcBef>
              <a:spcAft>
                <a:spcPts val="0"/>
              </a:spcAft>
              <a:buClr>
                <a:schemeClr val="lt2"/>
              </a:buClr>
              <a:buSzPts val="1400"/>
              <a:buNone/>
              <a:defRPr>
                <a:solidFill>
                  <a:schemeClr val="lt2"/>
                </a:solidFill>
              </a:defRPr>
            </a:lvl3pPr>
            <a:lvl4pPr lvl="3" rtl="0" algn="ctr">
              <a:lnSpc>
                <a:spcPct val="100000"/>
              </a:lnSpc>
              <a:spcBef>
                <a:spcPts val="0"/>
              </a:spcBef>
              <a:spcAft>
                <a:spcPts val="0"/>
              </a:spcAft>
              <a:buClr>
                <a:schemeClr val="lt2"/>
              </a:buClr>
              <a:buSzPts val="1400"/>
              <a:buNone/>
              <a:defRPr>
                <a:solidFill>
                  <a:schemeClr val="lt2"/>
                </a:solidFill>
              </a:defRPr>
            </a:lvl4pPr>
            <a:lvl5pPr lvl="4" rtl="0" algn="ctr">
              <a:lnSpc>
                <a:spcPct val="100000"/>
              </a:lnSpc>
              <a:spcBef>
                <a:spcPts val="0"/>
              </a:spcBef>
              <a:spcAft>
                <a:spcPts val="0"/>
              </a:spcAft>
              <a:buClr>
                <a:schemeClr val="lt2"/>
              </a:buClr>
              <a:buSzPts val="1400"/>
              <a:buNone/>
              <a:defRPr>
                <a:solidFill>
                  <a:schemeClr val="lt2"/>
                </a:solidFill>
              </a:defRPr>
            </a:lvl5pPr>
            <a:lvl6pPr lvl="5" rtl="0" algn="ctr">
              <a:lnSpc>
                <a:spcPct val="100000"/>
              </a:lnSpc>
              <a:spcBef>
                <a:spcPts val="0"/>
              </a:spcBef>
              <a:spcAft>
                <a:spcPts val="0"/>
              </a:spcAft>
              <a:buClr>
                <a:schemeClr val="lt2"/>
              </a:buClr>
              <a:buSzPts val="1400"/>
              <a:buNone/>
              <a:defRPr>
                <a:solidFill>
                  <a:schemeClr val="lt2"/>
                </a:solidFill>
              </a:defRPr>
            </a:lvl6pPr>
            <a:lvl7pPr lvl="6" rtl="0" algn="ctr">
              <a:lnSpc>
                <a:spcPct val="100000"/>
              </a:lnSpc>
              <a:spcBef>
                <a:spcPts val="0"/>
              </a:spcBef>
              <a:spcAft>
                <a:spcPts val="0"/>
              </a:spcAft>
              <a:buClr>
                <a:schemeClr val="lt2"/>
              </a:buClr>
              <a:buSzPts val="1400"/>
              <a:buNone/>
              <a:defRPr>
                <a:solidFill>
                  <a:schemeClr val="lt2"/>
                </a:solidFill>
              </a:defRPr>
            </a:lvl7pPr>
            <a:lvl8pPr lvl="7" rtl="0" algn="ctr">
              <a:lnSpc>
                <a:spcPct val="100000"/>
              </a:lnSpc>
              <a:spcBef>
                <a:spcPts val="0"/>
              </a:spcBef>
              <a:spcAft>
                <a:spcPts val="0"/>
              </a:spcAft>
              <a:buClr>
                <a:schemeClr val="lt2"/>
              </a:buClr>
              <a:buSzPts val="1400"/>
              <a:buNone/>
              <a:defRPr>
                <a:solidFill>
                  <a:schemeClr val="lt2"/>
                </a:solidFill>
              </a:defRPr>
            </a:lvl8pPr>
            <a:lvl9pPr lvl="8" rtl="0" algn="ctr">
              <a:lnSpc>
                <a:spcPct val="100000"/>
              </a:lnSpc>
              <a:spcBef>
                <a:spcPts val="0"/>
              </a:spcBef>
              <a:spcAft>
                <a:spcPts val="0"/>
              </a:spcAft>
              <a:buClr>
                <a:schemeClr val="lt2"/>
              </a:buClr>
              <a:buSzPts val="1400"/>
              <a:buNone/>
              <a:defRPr>
                <a:solidFill>
                  <a:schemeClr val="lt2"/>
                </a:solidFill>
              </a:defRPr>
            </a:lvl9pPr>
          </a:lstStyle>
          <a:p/>
        </p:txBody>
      </p:sp>
      <p:sp>
        <p:nvSpPr>
          <p:cNvPr id="1573" name="Google Shape;1573;p61"/>
          <p:cNvSpPr txBox="1"/>
          <p:nvPr>
            <p:ph idx="7" type="title"/>
          </p:nvPr>
        </p:nvSpPr>
        <p:spPr>
          <a:xfrm>
            <a:off x="765875" y="3317258"/>
            <a:ext cx="2337000" cy="415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1600"/>
              <a:buNone/>
              <a:defRPr sz="1600">
                <a:solidFill>
                  <a:schemeClr val="lt2"/>
                </a:solidFill>
              </a:defRPr>
            </a:lvl1pPr>
            <a:lvl2pPr lvl="1" rtl="0" algn="ctr">
              <a:spcBef>
                <a:spcPts val="0"/>
              </a:spcBef>
              <a:spcAft>
                <a:spcPts val="0"/>
              </a:spcAft>
              <a:buClr>
                <a:schemeClr val="lt2"/>
              </a:buClr>
              <a:buSzPts val="1400"/>
              <a:buNone/>
              <a:defRPr sz="1400">
                <a:solidFill>
                  <a:schemeClr val="lt2"/>
                </a:solidFill>
              </a:defRPr>
            </a:lvl2pPr>
            <a:lvl3pPr lvl="2" rtl="0" algn="ctr">
              <a:spcBef>
                <a:spcPts val="0"/>
              </a:spcBef>
              <a:spcAft>
                <a:spcPts val="0"/>
              </a:spcAft>
              <a:buClr>
                <a:schemeClr val="lt2"/>
              </a:buClr>
              <a:buSzPts val="1400"/>
              <a:buNone/>
              <a:defRPr sz="1400">
                <a:solidFill>
                  <a:schemeClr val="lt2"/>
                </a:solidFill>
              </a:defRPr>
            </a:lvl3pPr>
            <a:lvl4pPr lvl="3" rtl="0" algn="ctr">
              <a:spcBef>
                <a:spcPts val="0"/>
              </a:spcBef>
              <a:spcAft>
                <a:spcPts val="0"/>
              </a:spcAft>
              <a:buClr>
                <a:schemeClr val="lt2"/>
              </a:buClr>
              <a:buSzPts val="1400"/>
              <a:buNone/>
              <a:defRPr sz="1400">
                <a:solidFill>
                  <a:schemeClr val="lt2"/>
                </a:solidFill>
              </a:defRPr>
            </a:lvl4pPr>
            <a:lvl5pPr lvl="4" rtl="0" algn="ctr">
              <a:spcBef>
                <a:spcPts val="0"/>
              </a:spcBef>
              <a:spcAft>
                <a:spcPts val="0"/>
              </a:spcAft>
              <a:buClr>
                <a:schemeClr val="lt2"/>
              </a:buClr>
              <a:buSzPts val="1400"/>
              <a:buNone/>
              <a:defRPr sz="1400">
                <a:solidFill>
                  <a:schemeClr val="lt2"/>
                </a:solidFill>
              </a:defRPr>
            </a:lvl5pPr>
            <a:lvl6pPr lvl="5" rtl="0" algn="ctr">
              <a:spcBef>
                <a:spcPts val="0"/>
              </a:spcBef>
              <a:spcAft>
                <a:spcPts val="0"/>
              </a:spcAft>
              <a:buClr>
                <a:schemeClr val="lt2"/>
              </a:buClr>
              <a:buSzPts val="1400"/>
              <a:buNone/>
              <a:defRPr sz="1400">
                <a:solidFill>
                  <a:schemeClr val="lt2"/>
                </a:solidFill>
              </a:defRPr>
            </a:lvl6pPr>
            <a:lvl7pPr lvl="6" rtl="0" algn="ctr">
              <a:spcBef>
                <a:spcPts val="0"/>
              </a:spcBef>
              <a:spcAft>
                <a:spcPts val="0"/>
              </a:spcAft>
              <a:buClr>
                <a:schemeClr val="lt2"/>
              </a:buClr>
              <a:buSzPts val="1400"/>
              <a:buNone/>
              <a:defRPr sz="1400">
                <a:solidFill>
                  <a:schemeClr val="lt2"/>
                </a:solidFill>
              </a:defRPr>
            </a:lvl7pPr>
            <a:lvl8pPr lvl="7" rtl="0" algn="ctr">
              <a:spcBef>
                <a:spcPts val="0"/>
              </a:spcBef>
              <a:spcAft>
                <a:spcPts val="0"/>
              </a:spcAft>
              <a:buClr>
                <a:schemeClr val="lt2"/>
              </a:buClr>
              <a:buSzPts val="1400"/>
              <a:buNone/>
              <a:defRPr sz="1400">
                <a:solidFill>
                  <a:schemeClr val="lt2"/>
                </a:solidFill>
              </a:defRPr>
            </a:lvl8pPr>
            <a:lvl9pPr lvl="8" rtl="0" algn="ctr">
              <a:spcBef>
                <a:spcPts val="0"/>
              </a:spcBef>
              <a:spcAft>
                <a:spcPts val="0"/>
              </a:spcAft>
              <a:buClr>
                <a:schemeClr val="lt2"/>
              </a:buClr>
              <a:buSzPts val="1400"/>
              <a:buNone/>
              <a:defRPr sz="1400">
                <a:solidFill>
                  <a:schemeClr val="lt2"/>
                </a:solidFill>
              </a:defRPr>
            </a:lvl9pPr>
          </a:lstStyle>
          <a:p/>
        </p:txBody>
      </p:sp>
      <p:sp>
        <p:nvSpPr>
          <p:cNvPr id="1574" name="Google Shape;1574;p61"/>
          <p:cNvSpPr txBox="1"/>
          <p:nvPr>
            <p:ph idx="8" type="subTitle"/>
          </p:nvPr>
        </p:nvSpPr>
        <p:spPr>
          <a:xfrm>
            <a:off x="765900" y="3656808"/>
            <a:ext cx="2337000" cy="68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None/>
              <a:defRPr sz="1400">
                <a:solidFill>
                  <a:schemeClr val="lt2"/>
                </a:solidFill>
              </a:defRPr>
            </a:lvl1pPr>
            <a:lvl2pPr lvl="1" rtl="0" algn="ctr">
              <a:lnSpc>
                <a:spcPct val="100000"/>
              </a:lnSpc>
              <a:spcBef>
                <a:spcPts val="0"/>
              </a:spcBef>
              <a:spcAft>
                <a:spcPts val="0"/>
              </a:spcAft>
              <a:buClr>
                <a:schemeClr val="lt2"/>
              </a:buClr>
              <a:buSzPts val="1400"/>
              <a:buNone/>
              <a:defRPr>
                <a:solidFill>
                  <a:schemeClr val="lt2"/>
                </a:solidFill>
              </a:defRPr>
            </a:lvl2pPr>
            <a:lvl3pPr lvl="2" rtl="0" algn="ctr">
              <a:lnSpc>
                <a:spcPct val="100000"/>
              </a:lnSpc>
              <a:spcBef>
                <a:spcPts val="0"/>
              </a:spcBef>
              <a:spcAft>
                <a:spcPts val="0"/>
              </a:spcAft>
              <a:buClr>
                <a:schemeClr val="lt2"/>
              </a:buClr>
              <a:buSzPts val="1400"/>
              <a:buNone/>
              <a:defRPr>
                <a:solidFill>
                  <a:schemeClr val="lt2"/>
                </a:solidFill>
              </a:defRPr>
            </a:lvl3pPr>
            <a:lvl4pPr lvl="3" rtl="0" algn="ctr">
              <a:lnSpc>
                <a:spcPct val="100000"/>
              </a:lnSpc>
              <a:spcBef>
                <a:spcPts val="0"/>
              </a:spcBef>
              <a:spcAft>
                <a:spcPts val="0"/>
              </a:spcAft>
              <a:buClr>
                <a:schemeClr val="lt2"/>
              </a:buClr>
              <a:buSzPts val="1400"/>
              <a:buNone/>
              <a:defRPr>
                <a:solidFill>
                  <a:schemeClr val="lt2"/>
                </a:solidFill>
              </a:defRPr>
            </a:lvl4pPr>
            <a:lvl5pPr lvl="4" rtl="0" algn="ctr">
              <a:lnSpc>
                <a:spcPct val="100000"/>
              </a:lnSpc>
              <a:spcBef>
                <a:spcPts val="0"/>
              </a:spcBef>
              <a:spcAft>
                <a:spcPts val="0"/>
              </a:spcAft>
              <a:buClr>
                <a:schemeClr val="lt2"/>
              </a:buClr>
              <a:buSzPts val="1400"/>
              <a:buNone/>
              <a:defRPr>
                <a:solidFill>
                  <a:schemeClr val="lt2"/>
                </a:solidFill>
              </a:defRPr>
            </a:lvl5pPr>
            <a:lvl6pPr lvl="5" rtl="0" algn="ctr">
              <a:lnSpc>
                <a:spcPct val="100000"/>
              </a:lnSpc>
              <a:spcBef>
                <a:spcPts val="0"/>
              </a:spcBef>
              <a:spcAft>
                <a:spcPts val="0"/>
              </a:spcAft>
              <a:buClr>
                <a:schemeClr val="lt2"/>
              </a:buClr>
              <a:buSzPts val="1400"/>
              <a:buNone/>
              <a:defRPr>
                <a:solidFill>
                  <a:schemeClr val="lt2"/>
                </a:solidFill>
              </a:defRPr>
            </a:lvl6pPr>
            <a:lvl7pPr lvl="6" rtl="0" algn="ctr">
              <a:lnSpc>
                <a:spcPct val="100000"/>
              </a:lnSpc>
              <a:spcBef>
                <a:spcPts val="0"/>
              </a:spcBef>
              <a:spcAft>
                <a:spcPts val="0"/>
              </a:spcAft>
              <a:buClr>
                <a:schemeClr val="lt2"/>
              </a:buClr>
              <a:buSzPts val="1400"/>
              <a:buNone/>
              <a:defRPr>
                <a:solidFill>
                  <a:schemeClr val="lt2"/>
                </a:solidFill>
              </a:defRPr>
            </a:lvl7pPr>
            <a:lvl8pPr lvl="7" rtl="0" algn="ctr">
              <a:lnSpc>
                <a:spcPct val="100000"/>
              </a:lnSpc>
              <a:spcBef>
                <a:spcPts val="0"/>
              </a:spcBef>
              <a:spcAft>
                <a:spcPts val="0"/>
              </a:spcAft>
              <a:buClr>
                <a:schemeClr val="lt2"/>
              </a:buClr>
              <a:buSzPts val="1400"/>
              <a:buNone/>
              <a:defRPr>
                <a:solidFill>
                  <a:schemeClr val="lt2"/>
                </a:solidFill>
              </a:defRPr>
            </a:lvl8pPr>
            <a:lvl9pPr lvl="8" rtl="0" algn="ctr">
              <a:lnSpc>
                <a:spcPct val="100000"/>
              </a:lnSpc>
              <a:spcBef>
                <a:spcPts val="0"/>
              </a:spcBef>
              <a:spcAft>
                <a:spcPts val="0"/>
              </a:spcAft>
              <a:buClr>
                <a:schemeClr val="lt2"/>
              </a:buClr>
              <a:buSzPts val="1400"/>
              <a:buNone/>
              <a:defRPr>
                <a:solidFill>
                  <a:schemeClr val="lt2"/>
                </a:solidFill>
              </a:defRPr>
            </a:lvl9pPr>
          </a:lstStyle>
          <a:p/>
        </p:txBody>
      </p:sp>
      <p:sp>
        <p:nvSpPr>
          <p:cNvPr id="1575" name="Google Shape;1575;p61"/>
          <p:cNvSpPr txBox="1"/>
          <p:nvPr>
            <p:ph idx="9" type="title"/>
          </p:nvPr>
        </p:nvSpPr>
        <p:spPr>
          <a:xfrm>
            <a:off x="3403492" y="3317258"/>
            <a:ext cx="2337000" cy="415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1600"/>
              <a:buNone/>
              <a:defRPr sz="1600">
                <a:solidFill>
                  <a:schemeClr val="lt2"/>
                </a:solidFill>
              </a:defRPr>
            </a:lvl1pPr>
            <a:lvl2pPr lvl="1" rtl="0" algn="ctr">
              <a:spcBef>
                <a:spcPts val="0"/>
              </a:spcBef>
              <a:spcAft>
                <a:spcPts val="0"/>
              </a:spcAft>
              <a:buClr>
                <a:schemeClr val="lt2"/>
              </a:buClr>
              <a:buSzPts val="1400"/>
              <a:buNone/>
              <a:defRPr sz="1400">
                <a:solidFill>
                  <a:schemeClr val="lt2"/>
                </a:solidFill>
              </a:defRPr>
            </a:lvl2pPr>
            <a:lvl3pPr lvl="2" rtl="0" algn="ctr">
              <a:spcBef>
                <a:spcPts val="0"/>
              </a:spcBef>
              <a:spcAft>
                <a:spcPts val="0"/>
              </a:spcAft>
              <a:buClr>
                <a:schemeClr val="lt2"/>
              </a:buClr>
              <a:buSzPts val="1400"/>
              <a:buNone/>
              <a:defRPr sz="1400">
                <a:solidFill>
                  <a:schemeClr val="lt2"/>
                </a:solidFill>
              </a:defRPr>
            </a:lvl3pPr>
            <a:lvl4pPr lvl="3" rtl="0" algn="ctr">
              <a:spcBef>
                <a:spcPts val="0"/>
              </a:spcBef>
              <a:spcAft>
                <a:spcPts val="0"/>
              </a:spcAft>
              <a:buClr>
                <a:schemeClr val="lt2"/>
              </a:buClr>
              <a:buSzPts val="1400"/>
              <a:buNone/>
              <a:defRPr sz="1400">
                <a:solidFill>
                  <a:schemeClr val="lt2"/>
                </a:solidFill>
              </a:defRPr>
            </a:lvl4pPr>
            <a:lvl5pPr lvl="4" rtl="0" algn="ctr">
              <a:spcBef>
                <a:spcPts val="0"/>
              </a:spcBef>
              <a:spcAft>
                <a:spcPts val="0"/>
              </a:spcAft>
              <a:buClr>
                <a:schemeClr val="lt2"/>
              </a:buClr>
              <a:buSzPts val="1400"/>
              <a:buNone/>
              <a:defRPr sz="1400">
                <a:solidFill>
                  <a:schemeClr val="lt2"/>
                </a:solidFill>
              </a:defRPr>
            </a:lvl5pPr>
            <a:lvl6pPr lvl="5" rtl="0" algn="ctr">
              <a:spcBef>
                <a:spcPts val="0"/>
              </a:spcBef>
              <a:spcAft>
                <a:spcPts val="0"/>
              </a:spcAft>
              <a:buClr>
                <a:schemeClr val="lt2"/>
              </a:buClr>
              <a:buSzPts val="1400"/>
              <a:buNone/>
              <a:defRPr sz="1400">
                <a:solidFill>
                  <a:schemeClr val="lt2"/>
                </a:solidFill>
              </a:defRPr>
            </a:lvl6pPr>
            <a:lvl7pPr lvl="6" rtl="0" algn="ctr">
              <a:spcBef>
                <a:spcPts val="0"/>
              </a:spcBef>
              <a:spcAft>
                <a:spcPts val="0"/>
              </a:spcAft>
              <a:buClr>
                <a:schemeClr val="lt2"/>
              </a:buClr>
              <a:buSzPts val="1400"/>
              <a:buNone/>
              <a:defRPr sz="1400">
                <a:solidFill>
                  <a:schemeClr val="lt2"/>
                </a:solidFill>
              </a:defRPr>
            </a:lvl7pPr>
            <a:lvl8pPr lvl="7" rtl="0" algn="ctr">
              <a:spcBef>
                <a:spcPts val="0"/>
              </a:spcBef>
              <a:spcAft>
                <a:spcPts val="0"/>
              </a:spcAft>
              <a:buClr>
                <a:schemeClr val="lt2"/>
              </a:buClr>
              <a:buSzPts val="1400"/>
              <a:buNone/>
              <a:defRPr sz="1400">
                <a:solidFill>
                  <a:schemeClr val="lt2"/>
                </a:solidFill>
              </a:defRPr>
            </a:lvl8pPr>
            <a:lvl9pPr lvl="8" rtl="0" algn="ctr">
              <a:spcBef>
                <a:spcPts val="0"/>
              </a:spcBef>
              <a:spcAft>
                <a:spcPts val="0"/>
              </a:spcAft>
              <a:buClr>
                <a:schemeClr val="lt2"/>
              </a:buClr>
              <a:buSzPts val="1400"/>
              <a:buNone/>
              <a:defRPr sz="1400">
                <a:solidFill>
                  <a:schemeClr val="lt2"/>
                </a:solidFill>
              </a:defRPr>
            </a:lvl9pPr>
          </a:lstStyle>
          <a:p/>
        </p:txBody>
      </p:sp>
      <p:sp>
        <p:nvSpPr>
          <p:cNvPr id="1576" name="Google Shape;1576;p61"/>
          <p:cNvSpPr txBox="1"/>
          <p:nvPr>
            <p:ph idx="13" type="subTitle"/>
          </p:nvPr>
        </p:nvSpPr>
        <p:spPr>
          <a:xfrm>
            <a:off x="3403508" y="3656808"/>
            <a:ext cx="2337000" cy="68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None/>
              <a:defRPr sz="1400">
                <a:solidFill>
                  <a:schemeClr val="lt2"/>
                </a:solidFill>
              </a:defRPr>
            </a:lvl1pPr>
            <a:lvl2pPr lvl="1" rtl="0" algn="ctr">
              <a:lnSpc>
                <a:spcPct val="100000"/>
              </a:lnSpc>
              <a:spcBef>
                <a:spcPts val="0"/>
              </a:spcBef>
              <a:spcAft>
                <a:spcPts val="0"/>
              </a:spcAft>
              <a:buClr>
                <a:schemeClr val="lt2"/>
              </a:buClr>
              <a:buSzPts val="1400"/>
              <a:buNone/>
              <a:defRPr>
                <a:solidFill>
                  <a:schemeClr val="lt2"/>
                </a:solidFill>
              </a:defRPr>
            </a:lvl2pPr>
            <a:lvl3pPr lvl="2" rtl="0" algn="ctr">
              <a:lnSpc>
                <a:spcPct val="100000"/>
              </a:lnSpc>
              <a:spcBef>
                <a:spcPts val="0"/>
              </a:spcBef>
              <a:spcAft>
                <a:spcPts val="0"/>
              </a:spcAft>
              <a:buClr>
                <a:schemeClr val="lt2"/>
              </a:buClr>
              <a:buSzPts val="1400"/>
              <a:buNone/>
              <a:defRPr>
                <a:solidFill>
                  <a:schemeClr val="lt2"/>
                </a:solidFill>
              </a:defRPr>
            </a:lvl3pPr>
            <a:lvl4pPr lvl="3" rtl="0" algn="ctr">
              <a:lnSpc>
                <a:spcPct val="100000"/>
              </a:lnSpc>
              <a:spcBef>
                <a:spcPts val="0"/>
              </a:spcBef>
              <a:spcAft>
                <a:spcPts val="0"/>
              </a:spcAft>
              <a:buClr>
                <a:schemeClr val="lt2"/>
              </a:buClr>
              <a:buSzPts val="1400"/>
              <a:buNone/>
              <a:defRPr>
                <a:solidFill>
                  <a:schemeClr val="lt2"/>
                </a:solidFill>
              </a:defRPr>
            </a:lvl4pPr>
            <a:lvl5pPr lvl="4" rtl="0" algn="ctr">
              <a:lnSpc>
                <a:spcPct val="100000"/>
              </a:lnSpc>
              <a:spcBef>
                <a:spcPts val="0"/>
              </a:spcBef>
              <a:spcAft>
                <a:spcPts val="0"/>
              </a:spcAft>
              <a:buClr>
                <a:schemeClr val="lt2"/>
              </a:buClr>
              <a:buSzPts val="1400"/>
              <a:buNone/>
              <a:defRPr>
                <a:solidFill>
                  <a:schemeClr val="lt2"/>
                </a:solidFill>
              </a:defRPr>
            </a:lvl5pPr>
            <a:lvl6pPr lvl="5" rtl="0" algn="ctr">
              <a:lnSpc>
                <a:spcPct val="100000"/>
              </a:lnSpc>
              <a:spcBef>
                <a:spcPts val="0"/>
              </a:spcBef>
              <a:spcAft>
                <a:spcPts val="0"/>
              </a:spcAft>
              <a:buClr>
                <a:schemeClr val="lt2"/>
              </a:buClr>
              <a:buSzPts val="1400"/>
              <a:buNone/>
              <a:defRPr>
                <a:solidFill>
                  <a:schemeClr val="lt2"/>
                </a:solidFill>
              </a:defRPr>
            </a:lvl6pPr>
            <a:lvl7pPr lvl="6" rtl="0" algn="ctr">
              <a:lnSpc>
                <a:spcPct val="100000"/>
              </a:lnSpc>
              <a:spcBef>
                <a:spcPts val="0"/>
              </a:spcBef>
              <a:spcAft>
                <a:spcPts val="0"/>
              </a:spcAft>
              <a:buClr>
                <a:schemeClr val="lt2"/>
              </a:buClr>
              <a:buSzPts val="1400"/>
              <a:buNone/>
              <a:defRPr>
                <a:solidFill>
                  <a:schemeClr val="lt2"/>
                </a:solidFill>
              </a:defRPr>
            </a:lvl7pPr>
            <a:lvl8pPr lvl="7" rtl="0" algn="ctr">
              <a:lnSpc>
                <a:spcPct val="100000"/>
              </a:lnSpc>
              <a:spcBef>
                <a:spcPts val="0"/>
              </a:spcBef>
              <a:spcAft>
                <a:spcPts val="0"/>
              </a:spcAft>
              <a:buClr>
                <a:schemeClr val="lt2"/>
              </a:buClr>
              <a:buSzPts val="1400"/>
              <a:buNone/>
              <a:defRPr>
                <a:solidFill>
                  <a:schemeClr val="lt2"/>
                </a:solidFill>
              </a:defRPr>
            </a:lvl8pPr>
            <a:lvl9pPr lvl="8" rtl="0" algn="ctr">
              <a:lnSpc>
                <a:spcPct val="100000"/>
              </a:lnSpc>
              <a:spcBef>
                <a:spcPts val="0"/>
              </a:spcBef>
              <a:spcAft>
                <a:spcPts val="0"/>
              </a:spcAft>
              <a:buClr>
                <a:schemeClr val="lt2"/>
              </a:buClr>
              <a:buSzPts val="1400"/>
              <a:buNone/>
              <a:defRPr>
                <a:solidFill>
                  <a:schemeClr val="lt2"/>
                </a:solidFill>
              </a:defRPr>
            </a:lvl9pPr>
          </a:lstStyle>
          <a:p/>
        </p:txBody>
      </p:sp>
      <p:sp>
        <p:nvSpPr>
          <p:cNvPr id="1577" name="Google Shape;1577;p61"/>
          <p:cNvSpPr txBox="1"/>
          <p:nvPr>
            <p:ph idx="14" type="title"/>
          </p:nvPr>
        </p:nvSpPr>
        <p:spPr>
          <a:xfrm>
            <a:off x="6041096" y="3317258"/>
            <a:ext cx="2337000" cy="415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1600"/>
              <a:buNone/>
              <a:defRPr sz="1600">
                <a:solidFill>
                  <a:schemeClr val="lt2"/>
                </a:solidFill>
              </a:defRPr>
            </a:lvl1pPr>
            <a:lvl2pPr lvl="1" rtl="0" algn="ctr">
              <a:spcBef>
                <a:spcPts val="0"/>
              </a:spcBef>
              <a:spcAft>
                <a:spcPts val="0"/>
              </a:spcAft>
              <a:buClr>
                <a:schemeClr val="lt2"/>
              </a:buClr>
              <a:buSzPts val="1400"/>
              <a:buNone/>
              <a:defRPr sz="1400">
                <a:solidFill>
                  <a:schemeClr val="lt2"/>
                </a:solidFill>
              </a:defRPr>
            </a:lvl2pPr>
            <a:lvl3pPr lvl="2" rtl="0" algn="ctr">
              <a:spcBef>
                <a:spcPts val="0"/>
              </a:spcBef>
              <a:spcAft>
                <a:spcPts val="0"/>
              </a:spcAft>
              <a:buClr>
                <a:schemeClr val="lt2"/>
              </a:buClr>
              <a:buSzPts val="1400"/>
              <a:buNone/>
              <a:defRPr sz="1400">
                <a:solidFill>
                  <a:schemeClr val="lt2"/>
                </a:solidFill>
              </a:defRPr>
            </a:lvl3pPr>
            <a:lvl4pPr lvl="3" rtl="0" algn="ctr">
              <a:spcBef>
                <a:spcPts val="0"/>
              </a:spcBef>
              <a:spcAft>
                <a:spcPts val="0"/>
              </a:spcAft>
              <a:buClr>
                <a:schemeClr val="lt2"/>
              </a:buClr>
              <a:buSzPts val="1400"/>
              <a:buNone/>
              <a:defRPr sz="1400">
                <a:solidFill>
                  <a:schemeClr val="lt2"/>
                </a:solidFill>
              </a:defRPr>
            </a:lvl4pPr>
            <a:lvl5pPr lvl="4" rtl="0" algn="ctr">
              <a:spcBef>
                <a:spcPts val="0"/>
              </a:spcBef>
              <a:spcAft>
                <a:spcPts val="0"/>
              </a:spcAft>
              <a:buClr>
                <a:schemeClr val="lt2"/>
              </a:buClr>
              <a:buSzPts val="1400"/>
              <a:buNone/>
              <a:defRPr sz="1400">
                <a:solidFill>
                  <a:schemeClr val="lt2"/>
                </a:solidFill>
              </a:defRPr>
            </a:lvl5pPr>
            <a:lvl6pPr lvl="5" rtl="0" algn="ctr">
              <a:spcBef>
                <a:spcPts val="0"/>
              </a:spcBef>
              <a:spcAft>
                <a:spcPts val="0"/>
              </a:spcAft>
              <a:buClr>
                <a:schemeClr val="lt2"/>
              </a:buClr>
              <a:buSzPts val="1400"/>
              <a:buNone/>
              <a:defRPr sz="1400">
                <a:solidFill>
                  <a:schemeClr val="lt2"/>
                </a:solidFill>
              </a:defRPr>
            </a:lvl6pPr>
            <a:lvl7pPr lvl="6" rtl="0" algn="ctr">
              <a:spcBef>
                <a:spcPts val="0"/>
              </a:spcBef>
              <a:spcAft>
                <a:spcPts val="0"/>
              </a:spcAft>
              <a:buClr>
                <a:schemeClr val="lt2"/>
              </a:buClr>
              <a:buSzPts val="1400"/>
              <a:buNone/>
              <a:defRPr sz="1400">
                <a:solidFill>
                  <a:schemeClr val="lt2"/>
                </a:solidFill>
              </a:defRPr>
            </a:lvl7pPr>
            <a:lvl8pPr lvl="7" rtl="0" algn="ctr">
              <a:spcBef>
                <a:spcPts val="0"/>
              </a:spcBef>
              <a:spcAft>
                <a:spcPts val="0"/>
              </a:spcAft>
              <a:buClr>
                <a:schemeClr val="lt2"/>
              </a:buClr>
              <a:buSzPts val="1400"/>
              <a:buNone/>
              <a:defRPr sz="1400">
                <a:solidFill>
                  <a:schemeClr val="lt2"/>
                </a:solidFill>
              </a:defRPr>
            </a:lvl8pPr>
            <a:lvl9pPr lvl="8" rtl="0" algn="ctr">
              <a:spcBef>
                <a:spcPts val="0"/>
              </a:spcBef>
              <a:spcAft>
                <a:spcPts val="0"/>
              </a:spcAft>
              <a:buClr>
                <a:schemeClr val="lt2"/>
              </a:buClr>
              <a:buSzPts val="1400"/>
              <a:buNone/>
              <a:defRPr sz="1400">
                <a:solidFill>
                  <a:schemeClr val="lt2"/>
                </a:solidFill>
              </a:defRPr>
            </a:lvl9pPr>
          </a:lstStyle>
          <a:p/>
        </p:txBody>
      </p:sp>
      <p:sp>
        <p:nvSpPr>
          <p:cNvPr id="1578" name="Google Shape;1578;p61"/>
          <p:cNvSpPr txBox="1"/>
          <p:nvPr>
            <p:ph idx="15" type="subTitle"/>
          </p:nvPr>
        </p:nvSpPr>
        <p:spPr>
          <a:xfrm>
            <a:off x="6041104" y="3656808"/>
            <a:ext cx="2337000" cy="68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None/>
              <a:defRPr sz="1400">
                <a:solidFill>
                  <a:schemeClr val="lt2"/>
                </a:solidFill>
              </a:defRPr>
            </a:lvl1pPr>
            <a:lvl2pPr lvl="1" rtl="0" algn="ctr">
              <a:lnSpc>
                <a:spcPct val="100000"/>
              </a:lnSpc>
              <a:spcBef>
                <a:spcPts val="0"/>
              </a:spcBef>
              <a:spcAft>
                <a:spcPts val="0"/>
              </a:spcAft>
              <a:buClr>
                <a:schemeClr val="lt2"/>
              </a:buClr>
              <a:buSzPts val="1400"/>
              <a:buNone/>
              <a:defRPr>
                <a:solidFill>
                  <a:schemeClr val="lt2"/>
                </a:solidFill>
              </a:defRPr>
            </a:lvl2pPr>
            <a:lvl3pPr lvl="2" rtl="0" algn="ctr">
              <a:lnSpc>
                <a:spcPct val="100000"/>
              </a:lnSpc>
              <a:spcBef>
                <a:spcPts val="0"/>
              </a:spcBef>
              <a:spcAft>
                <a:spcPts val="0"/>
              </a:spcAft>
              <a:buClr>
                <a:schemeClr val="lt2"/>
              </a:buClr>
              <a:buSzPts val="1400"/>
              <a:buNone/>
              <a:defRPr>
                <a:solidFill>
                  <a:schemeClr val="lt2"/>
                </a:solidFill>
              </a:defRPr>
            </a:lvl3pPr>
            <a:lvl4pPr lvl="3" rtl="0" algn="ctr">
              <a:lnSpc>
                <a:spcPct val="100000"/>
              </a:lnSpc>
              <a:spcBef>
                <a:spcPts val="0"/>
              </a:spcBef>
              <a:spcAft>
                <a:spcPts val="0"/>
              </a:spcAft>
              <a:buClr>
                <a:schemeClr val="lt2"/>
              </a:buClr>
              <a:buSzPts val="1400"/>
              <a:buNone/>
              <a:defRPr>
                <a:solidFill>
                  <a:schemeClr val="lt2"/>
                </a:solidFill>
              </a:defRPr>
            </a:lvl4pPr>
            <a:lvl5pPr lvl="4" rtl="0" algn="ctr">
              <a:lnSpc>
                <a:spcPct val="100000"/>
              </a:lnSpc>
              <a:spcBef>
                <a:spcPts val="0"/>
              </a:spcBef>
              <a:spcAft>
                <a:spcPts val="0"/>
              </a:spcAft>
              <a:buClr>
                <a:schemeClr val="lt2"/>
              </a:buClr>
              <a:buSzPts val="1400"/>
              <a:buNone/>
              <a:defRPr>
                <a:solidFill>
                  <a:schemeClr val="lt2"/>
                </a:solidFill>
              </a:defRPr>
            </a:lvl5pPr>
            <a:lvl6pPr lvl="5" rtl="0" algn="ctr">
              <a:lnSpc>
                <a:spcPct val="100000"/>
              </a:lnSpc>
              <a:spcBef>
                <a:spcPts val="0"/>
              </a:spcBef>
              <a:spcAft>
                <a:spcPts val="0"/>
              </a:spcAft>
              <a:buClr>
                <a:schemeClr val="lt2"/>
              </a:buClr>
              <a:buSzPts val="1400"/>
              <a:buNone/>
              <a:defRPr>
                <a:solidFill>
                  <a:schemeClr val="lt2"/>
                </a:solidFill>
              </a:defRPr>
            </a:lvl6pPr>
            <a:lvl7pPr lvl="6" rtl="0" algn="ctr">
              <a:lnSpc>
                <a:spcPct val="100000"/>
              </a:lnSpc>
              <a:spcBef>
                <a:spcPts val="0"/>
              </a:spcBef>
              <a:spcAft>
                <a:spcPts val="0"/>
              </a:spcAft>
              <a:buClr>
                <a:schemeClr val="lt2"/>
              </a:buClr>
              <a:buSzPts val="1400"/>
              <a:buNone/>
              <a:defRPr>
                <a:solidFill>
                  <a:schemeClr val="lt2"/>
                </a:solidFill>
              </a:defRPr>
            </a:lvl7pPr>
            <a:lvl8pPr lvl="7" rtl="0" algn="ctr">
              <a:lnSpc>
                <a:spcPct val="100000"/>
              </a:lnSpc>
              <a:spcBef>
                <a:spcPts val="0"/>
              </a:spcBef>
              <a:spcAft>
                <a:spcPts val="0"/>
              </a:spcAft>
              <a:buClr>
                <a:schemeClr val="lt2"/>
              </a:buClr>
              <a:buSzPts val="1400"/>
              <a:buNone/>
              <a:defRPr>
                <a:solidFill>
                  <a:schemeClr val="lt2"/>
                </a:solidFill>
              </a:defRPr>
            </a:lvl8pPr>
            <a:lvl9pPr lvl="8" rtl="0" algn="ctr">
              <a:lnSpc>
                <a:spcPct val="100000"/>
              </a:lnSpc>
              <a:spcBef>
                <a:spcPts val="0"/>
              </a:spcBef>
              <a:spcAft>
                <a:spcPts val="0"/>
              </a:spcAft>
              <a:buClr>
                <a:schemeClr val="lt2"/>
              </a:buClr>
              <a:buSzPts val="1400"/>
              <a:buNone/>
              <a:defRPr>
                <a:solidFill>
                  <a:schemeClr val="lt2"/>
                </a:solidFill>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1">
  <p:cSld name="TITLE_ONLY_2_1">
    <p:spTree>
      <p:nvGrpSpPr>
        <p:cNvPr id="1579" name="Shape 1579"/>
        <p:cNvGrpSpPr/>
        <p:nvPr/>
      </p:nvGrpSpPr>
      <p:grpSpPr>
        <a:xfrm>
          <a:off x="0" y="0"/>
          <a:ext cx="0" cy="0"/>
          <a:chOff x="0" y="0"/>
          <a:chExt cx="0" cy="0"/>
        </a:xfrm>
      </p:grpSpPr>
      <p:sp>
        <p:nvSpPr>
          <p:cNvPr id="1580" name="Google Shape;1580;p62"/>
          <p:cNvSpPr/>
          <p:nvPr/>
        </p:nvSpPr>
        <p:spPr>
          <a:xfrm>
            <a:off x="0" y="1500250"/>
            <a:ext cx="4861500" cy="32823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62"/>
          <p:cNvSpPr/>
          <p:nvPr/>
        </p:nvSpPr>
        <p:spPr>
          <a:xfrm>
            <a:off x="3745150" y="1849925"/>
            <a:ext cx="5526900" cy="2504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62"/>
          <p:cNvSpPr txBox="1"/>
          <p:nvPr>
            <p:ph type="title"/>
          </p:nvPr>
        </p:nvSpPr>
        <p:spPr>
          <a:xfrm>
            <a:off x="1191600" y="445000"/>
            <a:ext cx="6760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1583" name="Google Shape;1583;p62"/>
          <p:cNvGrpSpPr/>
          <p:nvPr/>
        </p:nvGrpSpPr>
        <p:grpSpPr>
          <a:xfrm rot="10800000">
            <a:off x="-60888" y="500005"/>
            <a:ext cx="1180530" cy="462678"/>
            <a:chOff x="8029221" y="500015"/>
            <a:chExt cx="1180530" cy="462678"/>
          </a:xfrm>
        </p:grpSpPr>
        <p:sp>
          <p:nvSpPr>
            <p:cNvPr id="1584" name="Google Shape;1584;p62"/>
            <p:cNvSpPr/>
            <p:nvPr/>
          </p:nvSpPr>
          <p:spPr>
            <a:xfrm rot="5400000">
              <a:off x="8501610" y="27626"/>
              <a:ext cx="235751" cy="1180530"/>
            </a:xfrm>
            <a:custGeom>
              <a:rect b="b" l="l" r="r" t="t"/>
              <a:pathLst>
                <a:path extrusionOk="0" h="28638" w="5719">
                  <a:moveTo>
                    <a:pt x="3916" y="1"/>
                  </a:moveTo>
                  <a:lnTo>
                    <a:pt x="0" y="5127"/>
                  </a:lnTo>
                  <a:lnTo>
                    <a:pt x="3510" y="9721"/>
                  </a:lnTo>
                  <a:lnTo>
                    <a:pt x="0" y="14316"/>
                  </a:lnTo>
                  <a:lnTo>
                    <a:pt x="3510" y="18911"/>
                  </a:lnTo>
                  <a:lnTo>
                    <a:pt x="0" y="23508"/>
                  </a:lnTo>
                  <a:lnTo>
                    <a:pt x="3916" y="28637"/>
                  </a:lnTo>
                  <a:lnTo>
                    <a:pt x="5312" y="27573"/>
                  </a:lnTo>
                  <a:lnTo>
                    <a:pt x="2208" y="23508"/>
                  </a:lnTo>
                  <a:lnTo>
                    <a:pt x="5718" y="18910"/>
                  </a:lnTo>
                  <a:lnTo>
                    <a:pt x="2208" y="14316"/>
                  </a:lnTo>
                  <a:lnTo>
                    <a:pt x="5718" y="9721"/>
                  </a:lnTo>
                  <a:lnTo>
                    <a:pt x="2208" y="5127"/>
                  </a:lnTo>
                  <a:lnTo>
                    <a:pt x="5311" y="1067"/>
                  </a:lnTo>
                  <a:lnTo>
                    <a:pt x="391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62"/>
            <p:cNvSpPr/>
            <p:nvPr/>
          </p:nvSpPr>
          <p:spPr>
            <a:xfrm rot="5400000">
              <a:off x="8501590" y="254532"/>
              <a:ext cx="235793" cy="1180530"/>
            </a:xfrm>
            <a:custGeom>
              <a:rect b="b" l="l" r="r" t="t"/>
              <a:pathLst>
                <a:path extrusionOk="0" h="28638" w="5720">
                  <a:moveTo>
                    <a:pt x="3919" y="1"/>
                  </a:moveTo>
                  <a:lnTo>
                    <a:pt x="1" y="5127"/>
                  </a:lnTo>
                  <a:lnTo>
                    <a:pt x="3512" y="9721"/>
                  </a:lnTo>
                  <a:lnTo>
                    <a:pt x="2" y="14316"/>
                  </a:lnTo>
                  <a:lnTo>
                    <a:pt x="3512" y="18911"/>
                  </a:lnTo>
                  <a:lnTo>
                    <a:pt x="2" y="23508"/>
                  </a:lnTo>
                  <a:lnTo>
                    <a:pt x="3919" y="28637"/>
                  </a:lnTo>
                  <a:lnTo>
                    <a:pt x="5313" y="27573"/>
                  </a:lnTo>
                  <a:lnTo>
                    <a:pt x="2209" y="23508"/>
                  </a:lnTo>
                  <a:lnTo>
                    <a:pt x="5719" y="18910"/>
                  </a:lnTo>
                  <a:lnTo>
                    <a:pt x="2209" y="14316"/>
                  </a:lnTo>
                  <a:lnTo>
                    <a:pt x="5719" y="9721"/>
                  </a:lnTo>
                  <a:lnTo>
                    <a:pt x="2211" y="5127"/>
                  </a:lnTo>
                  <a:lnTo>
                    <a:pt x="5313" y="1067"/>
                  </a:lnTo>
                  <a:lnTo>
                    <a:pt x="3919"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86" name="Google Shape;1586;p62"/>
          <p:cNvGrpSpPr/>
          <p:nvPr/>
        </p:nvGrpSpPr>
        <p:grpSpPr>
          <a:xfrm rot="10800000">
            <a:off x="7975732" y="498215"/>
            <a:ext cx="1173136" cy="466267"/>
            <a:chOff x="8031270" y="500028"/>
            <a:chExt cx="1173136" cy="466267"/>
          </a:xfrm>
        </p:grpSpPr>
        <p:grpSp>
          <p:nvGrpSpPr>
            <p:cNvPr id="1587" name="Google Shape;1587;p62"/>
            <p:cNvGrpSpPr/>
            <p:nvPr/>
          </p:nvGrpSpPr>
          <p:grpSpPr>
            <a:xfrm>
              <a:off x="8031270" y="680572"/>
              <a:ext cx="1173136" cy="285723"/>
              <a:chOff x="423350" y="-1313925"/>
              <a:chExt cx="834675" cy="203275"/>
            </a:xfrm>
          </p:grpSpPr>
          <p:sp>
            <p:nvSpPr>
              <p:cNvPr id="1588" name="Google Shape;1588;p62"/>
              <p:cNvSpPr/>
              <p:nvPr/>
            </p:nvSpPr>
            <p:spPr>
              <a:xfrm>
                <a:off x="423350" y="-1313925"/>
                <a:ext cx="57000" cy="54850"/>
              </a:xfrm>
              <a:custGeom>
                <a:rect b="b" l="l" r="r" t="t"/>
                <a:pathLst>
                  <a:path extrusionOk="0" h="2194" w="2280">
                    <a:moveTo>
                      <a:pt x="1184" y="0"/>
                    </a:moveTo>
                    <a:cubicBezTo>
                      <a:pt x="740" y="0"/>
                      <a:pt x="341" y="268"/>
                      <a:pt x="170" y="678"/>
                    </a:cubicBezTo>
                    <a:cubicBezTo>
                      <a:pt x="1" y="1087"/>
                      <a:pt x="95" y="1559"/>
                      <a:pt x="408" y="1873"/>
                    </a:cubicBezTo>
                    <a:cubicBezTo>
                      <a:pt x="618" y="2083"/>
                      <a:pt x="898" y="2194"/>
                      <a:pt x="1183" y="2194"/>
                    </a:cubicBezTo>
                    <a:cubicBezTo>
                      <a:pt x="1325" y="2194"/>
                      <a:pt x="1468" y="2166"/>
                      <a:pt x="1604" y="2110"/>
                    </a:cubicBezTo>
                    <a:cubicBezTo>
                      <a:pt x="2013" y="1941"/>
                      <a:pt x="2280" y="1540"/>
                      <a:pt x="2280" y="1097"/>
                    </a:cubicBezTo>
                    <a:cubicBezTo>
                      <a:pt x="2280" y="491"/>
                      <a:pt x="1789" y="0"/>
                      <a:pt x="118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62"/>
              <p:cNvSpPr/>
              <p:nvPr/>
            </p:nvSpPr>
            <p:spPr>
              <a:xfrm>
                <a:off x="617225" y="-1313925"/>
                <a:ext cx="57025" cy="54850"/>
              </a:xfrm>
              <a:custGeom>
                <a:rect b="b" l="l" r="r" t="t"/>
                <a:pathLst>
                  <a:path extrusionOk="0" h="2194" w="2281">
                    <a:moveTo>
                      <a:pt x="1184" y="0"/>
                    </a:moveTo>
                    <a:cubicBezTo>
                      <a:pt x="741" y="0"/>
                      <a:pt x="340" y="268"/>
                      <a:pt x="171" y="678"/>
                    </a:cubicBezTo>
                    <a:cubicBezTo>
                      <a:pt x="0" y="1087"/>
                      <a:pt x="94" y="1559"/>
                      <a:pt x="408" y="1873"/>
                    </a:cubicBezTo>
                    <a:cubicBezTo>
                      <a:pt x="618" y="2083"/>
                      <a:pt x="898" y="2194"/>
                      <a:pt x="1183" y="2194"/>
                    </a:cubicBezTo>
                    <a:cubicBezTo>
                      <a:pt x="1325" y="2194"/>
                      <a:pt x="1468" y="2166"/>
                      <a:pt x="1603" y="2110"/>
                    </a:cubicBezTo>
                    <a:cubicBezTo>
                      <a:pt x="2013" y="1941"/>
                      <a:pt x="2281" y="1540"/>
                      <a:pt x="2279" y="1097"/>
                    </a:cubicBezTo>
                    <a:cubicBezTo>
                      <a:pt x="2279" y="492"/>
                      <a:pt x="1789" y="0"/>
                      <a:pt x="118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62"/>
              <p:cNvSpPr/>
              <p:nvPr/>
            </p:nvSpPr>
            <p:spPr>
              <a:xfrm>
                <a:off x="811125" y="-1313925"/>
                <a:ext cx="57000" cy="54850"/>
              </a:xfrm>
              <a:custGeom>
                <a:rect b="b" l="l" r="r" t="t"/>
                <a:pathLst>
                  <a:path extrusionOk="0" h="2194" w="2280">
                    <a:moveTo>
                      <a:pt x="1183" y="0"/>
                    </a:moveTo>
                    <a:cubicBezTo>
                      <a:pt x="739" y="0"/>
                      <a:pt x="339" y="268"/>
                      <a:pt x="170" y="678"/>
                    </a:cubicBezTo>
                    <a:cubicBezTo>
                      <a:pt x="0" y="1087"/>
                      <a:pt x="93" y="1559"/>
                      <a:pt x="407" y="1873"/>
                    </a:cubicBezTo>
                    <a:cubicBezTo>
                      <a:pt x="616" y="2083"/>
                      <a:pt x="897" y="2194"/>
                      <a:pt x="1182" y="2194"/>
                    </a:cubicBezTo>
                    <a:cubicBezTo>
                      <a:pt x="1324" y="2194"/>
                      <a:pt x="1466" y="2166"/>
                      <a:pt x="1602" y="2110"/>
                    </a:cubicBezTo>
                    <a:cubicBezTo>
                      <a:pt x="2011" y="1941"/>
                      <a:pt x="2279" y="1540"/>
                      <a:pt x="2279" y="1097"/>
                    </a:cubicBezTo>
                    <a:cubicBezTo>
                      <a:pt x="2279" y="492"/>
                      <a:pt x="1788" y="0"/>
                      <a:pt x="118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62"/>
              <p:cNvSpPr/>
              <p:nvPr/>
            </p:nvSpPr>
            <p:spPr>
              <a:xfrm>
                <a:off x="1004975" y="-1313925"/>
                <a:ext cx="57025" cy="54850"/>
              </a:xfrm>
              <a:custGeom>
                <a:rect b="b" l="l" r="r" t="t"/>
                <a:pathLst>
                  <a:path extrusionOk="0" h="2194" w="2281">
                    <a:moveTo>
                      <a:pt x="1183" y="0"/>
                    </a:moveTo>
                    <a:cubicBezTo>
                      <a:pt x="740" y="0"/>
                      <a:pt x="341" y="268"/>
                      <a:pt x="170" y="678"/>
                    </a:cubicBezTo>
                    <a:cubicBezTo>
                      <a:pt x="1" y="1087"/>
                      <a:pt x="95" y="1559"/>
                      <a:pt x="409" y="1873"/>
                    </a:cubicBezTo>
                    <a:cubicBezTo>
                      <a:pt x="618" y="2083"/>
                      <a:pt x="898" y="2194"/>
                      <a:pt x="1183" y="2194"/>
                    </a:cubicBezTo>
                    <a:cubicBezTo>
                      <a:pt x="1324" y="2194"/>
                      <a:pt x="1467" y="2166"/>
                      <a:pt x="1603" y="2110"/>
                    </a:cubicBezTo>
                    <a:cubicBezTo>
                      <a:pt x="2014" y="1941"/>
                      <a:pt x="2280" y="1540"/>
                      <a:pt x="2280" y="1097"/>
                    </a:cubicBezTo>
                    <a:cubicBezTo>
                      <a:pt x="2280" y="492"/>
                      <a:pt x="1790" y="0"/>
                      <a:pt x="118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62"/>
              <p:cNvSpPr/>
              <p:nvPr/>
            </p:nvSpPr>
            <p:spPr>
              <a:xfrm>
                <a:off x="1201025" y="-1313925"/>
                <a:ext cx="57000" cy="54875"/>
              </a:xfrm>
              <a:custGeom>
                <a:rect b="b" l="l" r="r" t="t"/>
                <a:pathLst>
                  <a:path extrusionOk="0" h="2195" w="2280">
                    <a:moveTo>
                      <a:pt x="1097" y="1"/>
                    </a:moveTo>
                    <a:cubicBezTo>
                      <a:pt x="956" y="1"/>
                      <a:pt x="813" y="28"/>
                      <a:pt x="678" y="84"/>
                    </a:cubicBezTo>
                    <a:cubicBezTo>
                      <a:pt x="267" y="254"/>
                      <a:pt x="0" y="654"/>
                      <a:pt x="0" y="1097"/>
                    </a:cubicBezTo>
                    <a:cubicBezTo>
                      <a:pt x="0" y="1702"/>
                      <a:pt x="491" y="2194"/>
                      <a:pt x="1097" y="2194"/>
                    </a:cubicBezTo>
                    <a:cubicBezTo>
                      <a:pt x="1540" y="2194"/>
                      <a:pt x="1941" y="1926"/>
                      <a:pt x="2110" y="1517"/>
                    </a:cubicBezTo>
                    <a:cubicBezTo>
                      <a:pt x="2280" y="1107"/>
                      <a:pt x="2185" y="635"/>
                      <a:pt x="1872" y="321"/>
                    </a:cubicBezTo>
                    <a:cubicBezTo>
                      <a:pt x="1662" y="112"/>
                      <a:pt x="1382" y="1"/>
                      <a:pt x="10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62"/>
              <p:cNvSpPr/>
              <p:nvPr/>
            </p:nvSpPr>
            <p:spPr>
              <a:xfrm>
                <a:off x="425525" y="-1165525"/>
                <a:ext cx="54825" cy="54875"/>
              </a:xfrm>
              <a:custGeom>
                <a:rect b="b" l="l" r="r" t="t"/>
                <a:pathLst>
                  <a:path extrusionOk="0" h="2195" w="2193">
                    <a:moveTo>
                      <a:pt x="1096" y="1"/>
                    </a:moveTo>
                    <a:cubicBezTo>
                      <a:pt x="491" y="1"/>
                      <a:pt x="0" y="492"/>
                      <a:pt x="0" y="1098"/>
                    </a:cubicBezTo>
                    <a:cubicBezTo>
                      <a:pt x="0" y="1703"/>
                      <a:pt x="491" y="2194"/>
                      <a:pt x="1096" y="2194"/>
                    </a:cubicBezTo>
                    <a:cubicBezTo>
                      <a:pt x="1702" y="2194"/>
                      <a:pt x="2193" y="1703"/>
                      <a:pt x="2193" y="1098"/>
                    </a:cubicBezTo>
                    <a:cubicBezTo>
                      <a:pt x="2193" y="492"/>
                      <a:pt x="1702" y="1"/>
                      <a:pt x="109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62"/>
              <p:cNvSpPr/>
              <p:nvPr/>
            </p:nvSpPr>
            <p:spPr>
              <a:xfrm>
                <a:off x="619400"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2" y="1703"/>
                      <a:pt x="2192" y="1098"/>
                    </a:cubicBezTo>
                    <a:cubicBezTo>
                      <a:pt x="2192" y="492"/>
                      <a:pt x="1702" y="1"/>
                      <a:pt x="10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5" name="Google Shape;1595;p62"/>
              <p:cNvSpPr/>
              <p:nvPr/>
            </p:nvSpPr>
            <p:spPr>
              <a:xfrm>
                <a:off x="811225" y="-1165550"/>
                <a:ext cx="59000" cy="54850"/>
              </a:xfrm>
              <a:custGeom>
                <a:rect b="b" l="l" r="r" t="t"/>
                <a:pathLst>
                  <a:path extrusionOk="0" h="2194" w="2360">
                    <a:moveTo>
                      <a:pt x="1180" y="1"/>
                    </a:moveTo>
                    <a:cubicBezTo>
                      <a:pt x="1122" y="1"/>
                      <a:pt x="1064" y="5"/>
                      <a:pt x="1005" y="15"/>
                    </a:cubicBezTo>
                    <a:cubicBezTo>
                      <a:pt x="407" y="112"/>
                      <a:pt x="1" y="676"/>
                      <a:pt x="98" y="1274"/>
                    </a:cubicBezTo>
                    <a:cubicBezTo>
                      <a:pt x="185" y="1812"/>
                      <a:pt x="650" y="2194"/>
                      <a:pt x="1178" y="2194"/>
                    </a:cubicBezTo>
                    <a:cubicBezTo>
                      <a:pt x="1236" y="2194"/>
                      <a:pt x="1296" y="2189"/>
                      <a:pt x="1355" y="2179"/>
                    </a:cubicBezTo>
                    <a:cubicBezTo>
                      <a:pt x="1953" y="2083"/>
                      <a:pt x="2359" y="1520"/>
                      <a:pt x="2262" y="922"/>
                    </a:cubicBezTo>
                    <a:cubicBezTo>
                      <a:pt x="2175" y="383"/>
                      <a:pt x="1708" y="1"/>
                      <a:pt x="118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62"/>
              <p:cNvSpPr/>
              <p:nvPr/>
            </p:nvSpPr>
            <p:spPr>
              <a:xfrm>
                <a:off x="1004975" y="-1165525"/>
                <a:ext cx="57025" cy="54850"/>
              </a:xfrm>
              <a:custGeom>
                <a:rect b="b" l="l" r="r" t="t"/>
                <a:pathLst>
                  <a:path extrusionOk="0" h="2194" w="2281">
                    <a:moveTo>
                      <a:pt x="1183" y="1"/>
                    </a:moveTo>
                    <a:cubicBezTo>
                      <a:pt x="740" y="1"/>
                      <a:pt x="341" y="267"/>
                      <a:pt x="170" y="678"/>
                    </a:cubicBezTo>
                    <a:cubicBezTo>
                      <a:pt x="1" y="1087"/>
                      <a:pt x="95" y="1558"/>
                      <a:pt x="409" y="1872"/>
                    </a:cubicBezTo>
                    <a:cubicBezTo>
                      <a:pt x="619" y="2082"/>
                      <a:pt x="899" y="2194"/>
                      <a:pt x="1185" y="2194"/>
                    </a:cubicBezTo>
                    <a:cubicBezTo>
                      <a:pt x="1326" y="2194"/>
                      <a:pt x="1468" y="2166"/>
                      <a:pt x="1603" y="2110"/>
                    </a:cubicBezTo>
                    <a:cubicBezTo>
                      <a:pt x="2014" y="1940"/>
                      <a:pt x="2280" y="1541"/>
                      <a:pt x="2280" y="1098"/>
                    </a:cubicBezTo>
                    <a:cubicBezTo>
                      <a:pt x="2280" y="491"/>
                      <a:pt x="1790" y="1"/>
                      <a:pt x="118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62"/>
              <p:cNvSpPr/>
              <p:nvPr/>
            </p:nvSpPr>
            <p:spPr>
              <a:xfrm>
                <a:off x="1201025"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3" y="1703"/>
                      <a:pt x="2193" y="1098"/>
                    </a:cubicBezTo>
                    <a:cubicBezTo>
                      <a:pt x="2193" y="492"/>
                      <a:pt x="1702" y="1"/>
                      <a:pt x="10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8" name="Google Shape;1598;p62"/>
            <p:cNvGrpSpPr/>
            <p:nvPr/>
          </p:nvGrpSpPr>
          <p:grpSpPr>
            <a:xfrm>
              <a:off x="8032839" y="500028"/>
              <a:ext cx="1167022" cy="77167"/>
              <a:chOff x="425525" y="-1165550"/>
              <a:chExt cx="830325" cy="54900"/>
            </a:xfrm>
          </p:grpSpPr>
          <p:sp>
            <p:nvSpPr>
              <p:cNvPr id="1599" name="Google Shape;1599;p62"/>
              <p:cNvSpPr/>
              <p:nvPr/>
            </p:nvSpPr>
            <p:spPr>
              <a:xfrm>
                <a:off x="425525" y="-1165525"/>
                <a:ext cx="54825" cy="54875"/>
              </a:xfrm>
              <a:custGeom>
                <a:rect b="b" l="l" r="r" t="t"/>
                <a:pathLst>
                  <a:path extrusionOk="0" h="2195" w="2193">
                    <a:moveTo>
                      <a:pt x="1096" y="1"/>
                    </a:moveTo>
                    <a:cubicBezTo>
                      <a:pt x="491" y="1"/>
                      <a:pt x="0" y="492"/>
                      <a:pt x="0" y="1098"/>
                    </a:cubicBezTo>
                    <a:cubicBezTo>
                      <a:pt x="0" y="1703"/>
                      <a:pt x="491" y="2194"/>
                      <a:pt x="1096" y="2194"/>
                    </a:cubicBezTo>
                    <a:cubicBezTo>
                      <a:pt x="1702" y="2194"/>
                      <a:pt x="2193" y="1703"/>
                      <a:pt x="2193" y="1098"/>
                    </a:cubicBezTo>
                    <a:cubicBezTo>
                      <a:pt x="2193" y="492"/>
                      <a:pt x="1702" y="1"/>
                      <a:pt x="109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62"/>
              <p:cNvSpPr/>
              <p:nvPr/>
            </p:nvSpPr>
            <p:spPr>
              <a:xfrm>
                <a:off x="619400"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2" y="1703"/>
                      <a:pt x="2192" y="1098"/>
                    </a:cubicBezTo>
                    <a:cubicBezTo>
                      <a:pt x="2192" y="492"/>
                      <a:pt x="1702" y="1"/>
                      <a:pt x="10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62"/>
              <p:cNvSpPr/>
              <p:nvPr/>
            </p:nvSpPr>
            <p:spPr>
              <a:xfrm>
                <a:off x="811225" y="-1165550"/>
                <a:ext cx="59000" cy="54850"/>
              </a:xfrm>
              <a:custGeom>
                <a:rect b="b" l="l" r="r" t="t"/>
                <a:pathLst>
                  <a:path extrusionOk="0" h="2194" w="2360">
                    <a:moveTo>
                      <a:pt x="1180" y="1"/>
                    </a:moveTo>
                    <a:cubicBezTo>
                      <a:pt x="1122" y="1"/>
                      <a:pt x="1064" y="5"/>
                      <a:pt x="1005" y="15"/>
                    </a:cubicBezTo>
                    <a:cubicBezTo>
                      <a:pt x="407" y="112"/>
                      <a:pt x="1" y="676"/>
                      <a:pt x="98" y="1274"/>
                    </a:cubicBezTo>
                    <a:cubicBezTo>
                      <a:pt x="185" y="1812"/>
                      <a:pt x="650" y="2194"/>
                      <a:pt x="1178" y="2194"/>
                    </a:cubicBezTo>
                    <a:cubicBezTo>
                      <a:pt x="1236" y="2194"/>
                      <a:pt x="1296" y="2189"/>
                      <a:pt x="1355" y="2179"/>
                    </a:cubicBezTo>
                    <a:cubicBezTo>
                      <a:pt x="1953" y="2083"/>
                      <a:pt x="2359" y="1520"/>
                      <a:pt x="2262" y="922"/>
                    </a:cubicBezTo>
                    <a:cubicBezTo>
                      <a:pt x="2175" y="383"/>
                      <a:pt x="1708" y="1"/>
                      <a:pt x="118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62"/>
              <p:cNvSpPr/>
              <p:nvPr/>
            </p:nvSpPr>
            <p:spPr>
              <a:xfrm>
                <a:off x="1004975" y="-1165525"/>
                <a:ext cx="57025" cy="54850"/>
              </a:xfrm>
              <a:custGeom>
                <a:rect b="b" l="l" r="r" t="t"/>
                <a:pathLst>
                  <a:path extrusionOk="0" h="2194" w="2281">
                    <a:moveTo>
                      <a:pt x="1183" y="1"/>
                    </a:moveTo>
                    <a:cubicBezTo>
                      <a:pt x="740" y="1"/>
                      <a:pt x="341" y="267"/>
                      <a:pt x="170" y="678"/>
                    </a:cubicBezTo>
                    <a:cubicBezTo>
                      <a:pt x="1" y="1087"/>
                      <a:pt x="95" y="1558"/>
                      <a:pt x="409" y="1872"/>
                    </a:cubicBezTo>
                    <a:cubicBezTo>
                      <a:pt x="619" y="2082"/>
                      <a:pt x="899" y="2194"/>
                      <a:pt x="1185" y="2194"/>
                    </a:cubicBezTo>
                    <a:cubicBezTo>
                      <a:pt x="1326" y="2194"/>
                      <a:pt x="1468" y="2166"/>
                      <a:pt x="1603" y="2110"/>
                    </a:cubicBezTo>
                    <a:cubicBezTo>
                      <a:pt x="2014" y="1940"/>
                      <a:pt x="2280" y="1541"/>
                      <a:pt x="2280" y="1098"/>
                    </a:cubicBezTo>
                    <a:cubicBezTo>
                      <a:pt x="2280" y="491"/>
                      <a:pt x="1790" y="1"/>
                      <a:pt x="118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62"/>
              <p:cNvSpPr/>
              <p:nvPr/>
            </p:nvSpPr>
            <p:spPr>
              <a:xfrm>
                <a:off x="1201025"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3" y="1703"/>
                      <a:pt x="2193" y="1098"/>
                    </a:cubicBezTo>
                    <a:cubicBezTo>
                      <a:pt x="2193" y="492"/>
                      <a:pt x="1702" y="1"/>
                      <a:pt x="10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604" name="Google Shape;1604;p62"/>
          <p:cNvSpPr txBox="1"/>
          <p:nvPr>
            <p:ph idx="2" type="title"/>
          </p:nvPr>
        </p:nvSpPr>
        <p:spPr>
          <a:xfrm>
            <a:off x="4171475" y="2274675"/>
            <a:ext cx="3737100" cy="6657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2"/>
              </a:buClr>
              <a:buSzPts val="1600"/>
              <a:buNone/>
              <a:defRPr sz="1600">
                <a:solidFill>
                  <a:schemeClr val="lt2"/>
                </a:solidFill>
              </a:defRPr>
            </a:lvl1pPr>
            <a:lvl2pPr lvl="1" rtl="0">
              <a:spcBef>
                <a:spcPts val="0"/>
              </a:spcBef>
              <a:spcAft>
                <a:spcPts val="0"/>
              </a:spcAft>
              <a:buClr>
                <a:schemeClr val="lt2"/>
              </a:buClr>
              <a:buSzPts val="1400"/>
              <a:buNone/>
              <a:defRPr sz="1400">
                <a:solidFill>
                  <a:schemeClr val="lt2"/>
                </a:solidFill>
              </a:defRPr>
            </a:lvl2pPr>
            <a:lvl3pPr lvl="2" rtl="0">
              <a:spcBef>
                <a:spcPts val="0"/>
              </a:spcBef>
              <a:spcAft>
                <a:spcPts val="0"/>
              </a:spcAft>
              <a:buClr>
                <a:schemeClr val="lt2"/>
              </a:buClr>
              <a:buSzPts val="1400"/>
              <a:buNone/>
              <a:defRPr sz="1400">
                <a:solidFill>
                  <a:schemeClr val="lt2"/>
                </a:solidFill>
              </a:defRPr>
            </a:lvl3pPr>
            <a:lvl4pPr lvl="3" rtl="0">
              <a:spcBef>
                <a:spcPts val="0"/>
              </a:spcBef>
              <a:spcAft>
                <a:spcPts val="0"/>
              </a:spcAft>
              <a:buClr>
                <a:schemeClr val="lt2"/>
              </a:buClr>
              <a:buSzPts val="1400"/>
              <a:buNone/>
              <a:defRPr sz="1400">
                <a:solidFill>
                  <a:schemeClr val="lt2"/>
                </a:solidFill>
              </a:defRPr>
            </a:lvl4pPr>
            <a:lvl5pPr lvl="4" rtl="0">
              <a:spcBef>
                <a:spcPts val="0"/>
              </a:spcBef>
              <a:spcAft>
                <a:spcPts val="0"/>
              </a:spcAft>
              <a:buClr>
                <a:schemeClr val="lt2"/>
              </a:buClr>
              <a:buSzPts val="1400"/>
              <a:buNone/>
              <a:defRPr sz="1400">
                <a:solidFill>
                  <a:schemeClr val="lt2"/>
                </a:solidFill>
              </a:defRPr>
            </a:lvl5pPr>
            <a:lvl6pPr lvl="5" rtl="0">
              <a:spcBef>
                <a:spcPts val="0"/>
              </a:spcBef>
              <a:spcAft>
                <a:spcPts val="0"/>
              </a:spcAft>
              <a:buClr>
                <a:schemeClr val="lt2"/>
              </a:buClr>
              <a:buSzPts val="1400"/>
              <a:buNone/>
              <a:defRPr sz="1400">
                <a:solidFill>
                  <a:schemeClr val="lt2"/>
                </a:solidFill>
              </a:defRPr>
            </a:lvl6pPr>
            <a:lvl7pPr lvl="6" rtl="0">
              <a:spcBef>
                <a:spcPts val="0"/>
              </a:spcBef>
              <a:spcAft>
                <a:spcPts val="0"/>
              </a:spcAft>
              <a:buClr>
                <a:schemeClr val="lt2"/>
              </a:buClr>
              <a:buSzPts val="1400"/>
              <a:buNone/>
              <a:defRPr sz="1400">
                <a:solidFill>
                  <a:schemeClr val="lt2"/>
                </a:solidFill>
              </a:defRPr>
            </a:lvl7pPr>
            <a:lvl8pPr lvl="7" rtl="0">
              <a:spcBef>
                <a:spcPts val="0"/>
              </a:spcBef>
              <a:spcAft>
                <a:spcPts val="0"/>
              </a:spcAft>
              <a:buClr>
                <a:schemeClr val="lt2"/>
              </a:buClr>
              <a:buSzPts val="1400"/>
              <a:buNone/>
              <a:defRPr sz="1400">
                <a:solidFill>
                  <a:schemeClr val="lt2"/>
                </a:solidFill>
              </a:defRPr>
            </a:lvl8pPr>
            <a:lvl9pPr lvl="8" rtl="0">
              <a:spcBef>
                <a:spcPts val="0"/>
              </a:spcBef>
              <a:spcAft>
                <a:spcPts val="0"/>
              </a:spcAft>
              <a:buClr>
                <a:schemeClr val="lt2"/>
              </a:buClr>
              <a:buSzPts val="1400"/>
              <a:buNone/>
              <a:defRPr sz="1400">
                <a:solidFill>
                  <a:schemeClr val="lt2"/>
                </a:solidFill>
              </a:defRPr>
            </a:lvl9pPr>
          </a:lstStyle>
          <a:p/>
        </p:txBody>
      </p:sp>
      <p:sp>
        <p:nvSpPr>
          <p:cNvPr id="1605" name="Google Shape;1605;p62"/>
          <p:cNvSpPr txBox="1"/>
          <p:nvPr>
            <p:ph idx="1" type="subTitle"/>
          </p:nvPr>
        </p:nvSpPr>
        <p:spPr>
          <a:xfrm>
            <a:off x="4171522" y="2940734"/>
            <a:ext cx="3737100" cy="966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2"/>
              </a:buClr>
              <a:buSzPts val="1400"/>
              <a:buNone/>
              <a:defRPr sz="1400">
                <a:solidFill>
                  <a:schemeClr val="lt2"/>
                </a:solidFill>
              </a:defRPr>
            </a:lvl1pPr>
            <a:lvl2pPr lvl="1" rtl="0">
              <a:lnSpc>
                <a:spcPct val="100000"/>
              </a:lnSpc>
              <a:spcBef>
                <a:spcPts val="0"/>
              </a:spcBef>
              <a:spcAft>
                <a:spcPts val="0"/>
              </a:spcAft>
              <a:buClr>
                <a:schemeClr val="lt2"/>
              </a:buClr>
              <a:buSzPts val="1400"/>
              <a:buNone/>
              <a:defRPr>
                <a:solidFill>
                  <a:schemeClr val="lt2"/>
                </a:solidFill>
              </a:defRPr>
            </a:lvl2pPr>
            <a:lvl3pPr lvl="2" rtl="0">
              <a:lnSpc>
                <a:spcPct val="100000"/>
              </a:lnSpc>
              <a:spcBef>
                <a:spcPts val="0"/>
              </a:spcBef>
              <a:spcAft>
                <a:spcPts val="0"/>
              </a:spcAft>
              <a:buClr>
                <a:schemeClr val="lt2"/>
              </a:buClr>
              <a:buSzPts val="1400"/>
              <a:buNone/>
              <a:defRPr>
                <a:solidFill>
                  <a:schemeClr val="lt2"/>
                </a:solidFill>
              </a:defRPr>
            </a:lvl3pPr>
            <a:lvl4pPr lvl="3" rtl="0">
              <a:lnSpc>
                <a:spcPct val="100000"/>
              </a:lnSpc>
              <a:spcBef>
                <a:spcPts val="0"/>
              </a:spcBef>
              <a:spcAft>
                <a:spcPts val="0"/>
              </a:spcAft>
              <a:buClr>
                <a:schemeClr val="lt2"/>
              </a:buClr>
              <a:buSzPts val="1400"/>
              <a:buNone/>
              <a:defRPr>
                <a:solidFill>
                  <a:schemeClr val="lt2"/>
                </a:solidFill>
              </a:defRPr>
            </a:lvl4pPr>
            <a:lvl5pPr lvl="4" rtl="0">
              <a:lnSpc>
                <a:spcPct val="100000"/>
              </a:lnSpc>
              <a:spcBef>
                <a:spcPts val="0"/>
              </a:spcBef>
              <a:spcAft>
                <a:spcPts val="0"/>
              </a:spcAft>
              <a:buClr>
                <a:schemeClr val="lt2"/>
              </a:buClr>
              <a:buSzPts val="1400"/>
              <a:buNone/>
              <a:defRPr>
                <a:solidFill>
                  <a:schemeClr val="lt2"/>
                </a:solidFill>
              </a:defRPr>
            </a:lvl5pPr>
            <a:lvl6pPr lvl="5" rtl="0">
              <a:lnSpc>
                <a:spcPct val="100000"/>
              </a:lnSpc>
              <a:spcBef>
                <a:spcPts val="0"/>
              </a:spcBef>
              <a:spcAft>
                <a:spcPts val="0"/>
              </a:spcAft>
              <a:buClr>
                <a:schemeClr val="lt2"/>
              </a:buClr>
              <a:buSzPts val="1400"/>
              <a:buNone/>
              <a:defRPr>
                <a:solidFill>
                  <a:schemeClr val="lt2"/>
                </a:solidFill>
              </a:defRPr>
            </a:lvl6pPr>
            <a:lvl7pPr lvl="6" rtl="0">
              <a:lnSpc>
                <a:spcPct val="100000"/>
              </a:lnSpc>
              <a:spcBef>
                <a:spcPts val="0"/>
              </a:spcBef>
              <a:spcAft>
                <a:spcPts val="0"/>
              </a:spcAft>
              <a:buClr>
                <a:schemeClr val="lt2"/>
              </a:buClr>
              <a:buSzPts val="1400"/>
              <a:buNone/>
              <a:defRPr>
                <a:solidFill>
                  <a:schemeClr val="lt2"/>
                </a:solidFill>
              </a:defRPr>
            </a:lvl7pPr>
            <a:lvl8pPr lvl="7" rtl="0">
              <a:lnSpc>
                <a:spcPct val="100000"/>
              </a:lnSpc>
              <a:spcBef>
                <a:spcPts val="0"/>
              </a:spcBef>
              <a:spcAft>
                <a:spcPts val="0"/>
              </a:spcAft>
              <a:buClr>
                <a:schemeClr val="lt2"/>
              </a:buClr>
              <a:buSzPts val="1400"/>
              <a:buNone/>
              <a:defRPr>
                <a:solidFill>
                  <a:schemeClr val="lt2"/>
                </a:solidFill>
              </a:defRPr>
            </a:lvl8pPr>
            <a:lvl9pPr lvl="8" rtl="0">
              <a:lnSpc>
                <a:spcPct val="100000"/>
              </a:lnSpc>
              <a:spcBef>
                <a:spcPts val="0"/>
              </a:spcBef>
              <a:spcAft>
                <a:spcPts val="0"/>
              </a:spcAft>
              <a:buClr>
                <a:schemeClr val="lt2"/>
              </a:buClr>
              <a:buSzPts val="1400"/>
              <a:buNone/>
              <a:defRPr>
                <a:solidFill>
                  <a:schemeClr val="lt2"/>
                </a:solidFill>
              </a:defRPr>
            </a:lvl9pPr>
          </a:lstStyle>
          <a:p/>
        </p:txBody>
      </p:sp>
      <p:sp>
        <p:nvSpPr>
          <p:cNvPr id="1606" name="Google Shape;1606;p62"/>
          <p:cNvSpPr/>
          <p:nvPr/>
        </p:nvSpPr>
        <p:spPr>
          <a:xfrm>
            <a:off x="8247224" y="2786075"/>
            <a:ext cx="1663821" cy="3327429"/>
          </a:xfrm>
          <a:custGeom>
            <a:rect b="b" l="l" r="r" t="t"/>
            <a:pathLst>
              <a:path extrusionOk="0" h="46981" w="23492">
                <a:moveTo>
                  <a:pt x="23491" y="0"/>
                </a:moveTo>
                <a:cubicBezTo>
                  <a:pt x="10539" y="0"/>
                  <a:pt x="0" y="10536"/>
                  <a:pt x="0" y="23490"/>
                </a:cubicBezTo>
                <a:cubicBezTo>
                  <a:pt x="0" y="36443"/>
                  <a:pt x="10539" y="46980"/>
                  <a:pt x="23491" y="46980"/>
                </a:cubicBezTo>
                <a:lnTo>
                  <a:pt x="23491" y="42791"/>
                </a:lnTo>
                <a:cubicBezTo>
                  <a:pt x="12849" y="42791"/>
                  <a:pt x="4191" y="34133"/>
                  <a:pt x="4191" y="23490"/>
                </a:cubicBezTo>
                <a:cubicBezTo>
                  <a:pt x="4191" y="12848"/>
                  <a:pt x="12849" y="4189"/>
                  <a:pt x="23491" y="4189"/>
                </a:cubicBezTo>
                <a:lnTo>
                  <a:pt x="2349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2">
  <p:cSld name="TITLE_ONLY_2_1_1">
    <p:spTree>
      <p:nvGrpSpPr>
        <p:cNvPr id="1607" name="Shape 1607"/>
        <p:cNvGrpSpPr/>
        <p:nvPr/>
      </p:nvGrpSpPr>
      <p:grpSpPr>
        <a:xfrm>
          <a:off x="0" y="0"/>
          <a:ext cx="0" cy="0"/>
          <a:chOff x="0" y="0"/>
          <a:chExt cx="0" cy="0"/>
        </a:xfrm>
      </p:grpSpPr>
      <p:sp>
        <p:nvSpPr>
          <p:cNvPr id="1608" name="Google Shape;1608;p63"/>
          <p:cNvSpPr txBox="1"/>
          <p:nvPr>
            <p:ph type="title"/>
          </p:nvPr>
        </p:nvSpPr>
        <p:spPr>
          <a:xfrm>
            <a:off x="1191600" y="445000"/>
            <a:ext cx="6760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609" name="Google Shape;1609;p63"/>
          <p:cNvSpPr txBox="1"/>
          <p:nvPr>
            <p:ph idx="1" type="subTitle"/>
          </p:nvPr>
        </p:nvSpPr>
        <p:spPr>
          <a:xfrm>
            <a:off x="2845050" y="1822625"/>
            <a:ext cx="3453900" cy="966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610" name="Google Shape;1610;p63"/>
          <p:cNvSpPr/>
          <p:nvPr/>
        </p:nvSpPr>
        <p:spPr>
          <a:xfrm rot="-5400000">
            <a:off x="704477" y="497951"/>
            <a:ext cx="466792" cy="466792"/>
          </a:xfrm>
          <a:custGeom>
            <a:rect b="b" l="l" r="r" t="t"/>
            <a:pathLst>
              <a:path extrusionOk="0" h="14866" w="14866">
                <a:moveTo>
                  <a:pt x="7433" y="3197"/>
                </a:moveTo>
                <a:cubicBezTo>
                  <a:pt x="9768" y="3197"/>
                  <a:pt x="11669" y="5098"/>
                  <a:pt x="11669" y="7433"/>
                </a:cubicBezTo>
                <a:cubicBezTo>
                  <a:pt x="11669" y="9768"/>
                  <a:pt x="9768" y="11669"/>
                  <a:pt x="7433" y="11669"/>
                </a:cubicBezTo>
                <a:cubicBezTo>
                  <a:pt x="5098" y="11669"/>
                  <a:pt x="3197" y="9768"/>
                  <a:pt x="3197" y="7433"/>
                </a:cubicBezTo>
                <a:cubicBezTo>
                  <a:pt x="3197" y="5096"/>
                  <a:pt x="5098" y="3197"/>
                  <a:pt x="7433" y="3197"/>
                </a:cubicBezTo>
                <a:close/>
                <a:moveTo>
                  <a:pt x="7433" y="1"/>
                </a:moveTo>
                <a:cubicBezTo>
                  <a:pt x="3334" y="1"/>
                  <a:pt x="1" y="3336"/>
                  <a:pt x="1" y="7433"/>
                </a:cubicBezTo>
                <a:cubicBezTo>
                  <a:pt x="1" y="11532"/>
                  <a:pt x="3334" y="14865"/>
                  <a:pt x="7433" y="14865"/>
                </a:cubicBezTo>
                <a:cubicBezTo>
                  <a:pt x="11531" y="14865"/>
                  <a:pt x="14865" y="11532"/>
                  <a:pt x="14865" y="7433"/>
                </a:cubicBezTo>
                <a:cubicBezTo>
                  <a:pt x="14865" y="3336"/>
                  <a:pt x="11532" y="1"/>
                  <a:pt x="743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63"/>
          <p:cNvSpPr/>
          <p:nvPr/>
        </p:nvSpPr>
        <p:spPr>
          <a:xfrm rot="-5400000">
            <a:off x="193777" y="497951"/>
            <a:ext cx="466792" cy="466792"/>
          </a:xfrm>
          <a:custGeom>
            <a:rect b="b" l="l" r="r" t="t"/>
            <a:pathLst>
              <a:path extrusionOk="0" h="14866" w="14866">
                <a:moveTo>
                  <a:pt x="7433" y="3197"/>
                </a:moveTo>
                <a:cubicBezTo>
                  <a:pt x="9768" y="3197"/>
                  <a:pt x="11669" y="5098"/>
                  <a:pt x="11669" y="7433"/>
                </a:cubicBezTo>
                <a:cubicBezTo>
                  <a:pt x="11669" y="9768"/>
                  <a:pt x="9768" y="11669"/>
                  <a:pt x="7433" y="11669"/>
                </a:cubicBezTo>
                <a:cubicBezTo>
                  <a:pt x="5098" y="11669"/>
                  <a:pt x="3197" y="9768"/>
                  <a:pt x="3197" y="7433"/>
                </a:cubicBezTo>
                <a:cubicBezTo>
                  <a:pt x="3197" y="5096"/>
                  <a:pt x="5098" y="3197"/>
                  <a:pt x="7433" y="3197"/>
                </a:cubicBezTo>
                <a:close/>
                <a:moveTo>
                  <a:pt x="7433" y="1"/>
                </a:moveTo>
                <a:cubicBezTo>
                  <a:pt x="3334" y="1"/>
                  <a:pt x="1" y="3336"/>
                  <a:pt x="1" y="7433"/>
                </a:cubicBezTo>
                <a:cubicBezTo>
                  <a:pt x="1" y="11532"/>
                  <a:pt x="3334" y="14865"/>
                  <a:pt x="7433" y="14865"/>
                </a:cubicBezTo>
                <a:cubicBezTo>
                  <a:pt x="11531" y="14865"/>
                  <a:pt x="14865" y="11532"/>
                  <a:pt x="14865" y="7433"/>
                </a:cubicBezTo>
                <a:cubicBezTo>
                  <a:pt x="14865" y="3336"/>
                  <a:pt x="11532" y="1"/>
                  <a:pt x="743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63"/>
          <p:cNvSpPr/>
          <p:nvPr/>
        </p:nvSpPr>
        <p:spPr>
          <a:xfrm rot="-5400000">
            <a:off x="-316923" y="497951"/>
            <a:ext cx="466792" cy="466792"/>
          </a:xfrm>
          <a:custGeom>
            <a:rect b="b" l="l" r="r" t="t"/>
            <a:pathLst>
              <a:path extrusionOk="0" h="14866" w="14866">
                <a:moveTo>
                  <a:pt x="7433" y="3197"/>
                </a:moveTo>
                <a:cubicBezTo>
                  <a:pt x="9768" y="3197"/>
                  <a:pt x="11669" y="5098"/>
                  <a:pt x="11669" y="7433"/>
                </a:cubicBezTo>
                <a:cubicBezTo>
                  <a:pt x="11669" y="9768"/>
                  <a:pt x="9768" y="11669"/>
                  <a:pt x="7433" y="11669"/>
                </a:cubicBezTo>
                <a:cubicBezTo>
                  <a:pt x="5098" y="11669"/>
                  <a:pt x="3197" y="9768"/>
                  <a:pt x="3197" y="7433"/>
                </a:cubicBezTo>
                <a:cubicBezTo>
                  <a:pt x="3197" y="5096"/>
                  <a:pt x="5098" y="3197"/>
                  <a:pt x="7433" y="3197"/>
                </a:cubicBezTo>
                <a:close/>
                <a:moveTo>
                  <a:pt x="7433" y="1"/>
                </a:moveTo>
                <a:cubicBezTo>
                  <a:pt x="3334" y="1"/>
                  <a:pt x="1" y="3336"/>
                  <a:pt x="1" y="7433"/>
                </a:cubicBezTo>
                <a:cubicBezTo>
                  <a:pt x="1" y="11532"/>
                  <a:pt x="3334" y="14865"/>
                  <a:pt x="7433" y="14865"/>
                </a:cubicBezTo>
                <a:cubicBezTo>
                  <a:pt x="11531" y="14865"/>
                  <a:pt x="14865" y="11532"/>
                  <a:pt x="14865" y="7433"/>
                </a:cubicBezTo>
                <a:cubicBezTo>
                  <a:pt x="14865" y="3336"/>
                  <a:pt x="11532" y="1"/>
                  <a:pt x="743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13" name="Google Shape;1613;p63"/>
          <p:cNvGrpSpPr/>
          <p:nvPr/>
        </p:nvGrpSpPr>
        <p:grpSpPr>
          <a:xfrm>
            <a:off x="8402078" y="123460"/>
            <a:ext cx="494184" cy="3160979"/>
            <a:chOff x="3250475" y="-1758600"/>
            <a:chExt cx="234700" cy="1501225"/>
          </a:xfrm>
        </p:grpSpPr>
        <p:sp>
          <p:nvSpPr>
            <p:cNvPr id="1614" name="Google Shape;1614;p63"/>
            <p:cNvSpPr/>
            <p:nvPr/>
          </p:nvSpPr>
          <p:spPr>
            <a:xfrm>
              <a:off x="3250550" y="-1758600"/>
              <a:ext cx="234625" cy="234625"/>
            </a:xfrm>
            <a:custGeom>
              <a:rect b="b" l="l" r="r" t="t"/>
              <a:pathLst>
                <a:path extrusionOk="0" h="9385" w="9385">
                  <a:moveTo>
                    <a:pt x="8497" y="0"/>
                  </a:moveTo>
                  <a:lnTo>
                    <a:pt x="1" y="8497"/>
                  </a:lnTo>
                  <a:lnTo>
                    <a:pt x="888" y="9385"/>
                  </a:lnTo>
                  <a:lnTo>
                    <a:pt x="9385" y="888"/>
                  </a:lnTo>
                  <a:lnTo>
                    <a:pt x="84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63"/>
            <p:cNvSpPr/>
            <p:nvPr/>
          </p:nvSpPr>
          <p:spPr>
            <a:xfrm>
              <a:off x="3250475" y="-1653125"/>
              <a:ext cx="234675" cy="234650"/>
            </a:xfrm>
            <a:custGeom>
              <a:rect b="b" l="l" r="r" t="t"/>
              <a:pathLst>
                <a:path extrusionOk="0" h="9386" w="9387">
                  <a:moveTo>
                    <a:pt x="8497" y="1"/>
                  </a:moveTo>
                  <a:lnTo>
                    <a:pt x="1" y="8498"/>
                  </a:lnTo>
                  <a:lnTo>
                    <a:pt x="890" y="9385"/>
                  </a:lnTo>
                  <a:lnTo>
                    <a:pt x="9387" y="889"/>
                  </a:lnTo>
                  <a:lnTo>
                    <a:pt x="849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63"/>
            <p:cNvSpPr/>
            <p:nvPr/>
          </p:nvSpPr>
          <p:spPr>
            <a:xfrm>
              <a:off x="3250550" y="-1547500"/>
              <a:ext cx="234625" cy="234625"/>
            </a:xfrm>
            <a:custGeom>
              <a:rect b="b" l="l" r="r" t="t"/>
              <a:pathLst>
                <a:path extrusionOk="0" h="9385" w="9385">
                  <a:moveTo>
                    <a:pt x="8497" y="0"/>
                  </a:moveTo>
                  <a:lnTo>
                    <a:pt x="1" y="8497"/>
                  </a:lnTo>
                  <a:lnTo>
                    <a:pt x="888" y="9385"/>
                  </a:lnTo>
                  <a:lnTo>
                    <a:pt x="9385" y="888"/>
                  </a:lnTo>
                  <a:lnTo>
                    <a:pt x="84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63"/>
            <p:cNvSpPr/>
            <p:nvPr/>
          </p:nvSpPr>
          <p:spPr>
            <a:xfrm>
              <a:off x="3250475" y="-1442025"/>
              <a:ext cx="234675" cy="234650"/>
            </a:xfrm>
            <a:custGeom>
              <a:rect b="b" l="l" r="r" t="t"/>
              <a:pathLst>
                <a:path extrusionOk="0" h="9386" w="9387">
                  <a:moveTo>
                    <a:pt x="8497" y="1"/>
                  </a:moveTo>
                  <a:lnTo>
                    <a:pt x="1" y="8497"/>
                  </a:lnTo>
                  <a:lnTo>
                    <a:pt x="890" y="9385"/>
                  </a:lnTo>
                  <a:lnTo>
                    <a:pt x="9387" y="888"/>
                  </a:lnTo>
                  <a:lnTo>
                    <a:pt x="849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63"/>
            <p:cNvSpPr/>
            <p:nvPr/>
          </p:nvSpPr>
          <p:spPr>
            <a:xfrm>
              <a:off x="3250550" y="-1336425"/>
              <a:ext cx="234625" cy="234650"/>
            </a:xfrm>
            <a:custGeom>
              <a:rect b="b" l="l" r="r" t="t"/>
              <a:pathLst>
                <a:path extrusionOk="0" h="9386" w="9385">
                  <a:moveTo>
                    <a:pt x="8497" y="1"/>
                  </a:moveTo>
                  <a:lnTo>
                    <a:pt x="1" y="8497"/>
                  </a:lnTo>
                  <a:lnTo>
                    <a:pt x="888" y="9385"/>
                  </a:lnTo>
                  <a:lnTo>
                    <a:pt x="9385" y="889"/>
                  </a:lnTo>
                  <a:lnTo>
                    <a:pt x="849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63"/>
            <p:cNvSpPr/>
            <p:nvPr/>
          </p:nvSpPr>
          <p:spPr>
            <a:xfrm>
              <a:off x="3250550" y="-1230850"/>
              <a:ext cx="234625" cy="234625"/>
            </a:xfrm>
            <a:custGeom>
              <a:rect b="b" l="l" r="r" t="t"/>
              <a:pathLst>
                <a:path extrusionOk="0" h="9385" w="9385">
                  <a:moveTo>
                    <a:pt x="8497" y="0"/>
                  </a:moveTo>
                  <a:lnTo>
                    <a:pt x="1" y="8496"/>
                  </a:lnTo>
                  <a:lnTo>
                    <a:pt x="888" y="9385"/>
                  </a:lnTo>
                  <a:lnTo>
                    <a:pt x="9385" y="888"/>
                  </a:lnTo>
                  <a:lnTo>
                    <a:pt x="84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63"/>
            <p:cNvSpPr/>
            <p:nvPr/>
          </p:nvSpPr>
          <p:spPr>
            <a:xfrm>
              <a:off x="3250525" y="-1125400"/>
              <a:ext cx="234625" cy="234675"/>
            </a:xfrm>
            <a:custGeom>
              <a:rect b="b" l="l" r="r" t="t"/>
              <a:pathLst>
                <a:path extrusionOk="0" h="9387" w="9385">
                  <a:moveTo>
                    <a:pt x="8497" y="0"/>
                  </a:moveTo>
                  <a:lnTo>
                    <a:pt x="0" y="8497"/>
                  </a:lnTo>
                  <a:lnTo>
                    <a:pt x="888" y="9386"/>
                  </a:lnTo>
                  <a:lnTo>
                    <a:pt x="9385" y="890"/>
                  </a:lnTo>
                  <a:lnTo>
                    <a:pt x="84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63"/>
            <p:cNvSpPr/>
            <p:nvPr/>
          </p:nvSpPr>
          <p:spPr>
            <a:xfrm>
              <a:off x="3250550" y="-1019775"/>
              <a:ext cx="234625" cy="234650"/>
            </a:xfrm>
            <a:custGeom>
              <a:rect b="b" l="l" r="r" t="t"/>
              <a:pathLst>
                <a:path extrusionOk="0" h="9386" w="9385">
                  <a:moveTo>
                    <a:pt x="8497" y="1"/>
                  </a:moveTo>
                  <a:lnTo>
                    <a:pt x="1" y="8496"/>
                  </a:lnTo>
                  <a:lnTo>
                    <a:pt x="888" y="9385"/>
                  </a:lnTo>
                  <a:lnTo>
                    <a:pt x="9385" y="889"/>
                  </a:lnTo>
                  <a:lnTo>
                    <a:pt x="849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63"/>
            <p:cNvSpPr/>
            <p:nvPr/>
          </p:nvSpPr>
          <p:spPr>
            <a:xfrm>
              <a:off x="3250525" y="-914300"/>
              <a:ext cx="234625" cy="234675"/>
            </a:xfrm>
            <a:custGeom>
              <a:rect b="b" l="l" r="r" t="t"/>
              <a:pathLst>
                <a:path extrusionOk="0" h="9387" w="9385">
                  <a:moveTo>
                    <a:pt x="8497" y="0"/>
                  </a:moveTo>
                  <a:lnTo>
                    <a:pt x="0" y="8497"/>
                  </a:lnTo>
                  <a:lnTo>
                    <a:pt x="888" y="9386"/>
                  </a:lnTo>
                  <a:lnTo>
                    <a:pt x="9385" y="889"/>
                  </a:lnTo>
                  <a:lnTo>
                    <a:pt x="84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63"/>
            <p:cNvSpPr/>
            <p:nvPr/>
          </p:nvSpPr>
          <p:spPr>
            <a:xfrm>
              <a:off x="3250550" y="-808675"/>
              <a:ext cx="234625" cy="234650"/>
            </a:xfrm>
            <a:custGeom>
              <a:rect b="b" l="l" r="r" t="t"/>
              <a:pathLst>
                <a:path extrusionOk="0" h="9386" w="9385">
                  <a:moveTo>
                    <a:pt x="8497" y="1"/>
                  </a:moveTo>
                  <a:lnTo>
                    <a:pt x="1" y="8497"/>
                  </a:lnTo>
                  <a:lnTo>
                    <a:pt x="888" y="9385"/>
                  </a:lnTo>
                  <a:lnTo>
                    <a:pt x="9385" y="888"/>
                  </a:lnTo>
                  <a:lnTo>
                    <a:pt x="849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63"/>
            <p:cNvSpPr/>
            <p:nvPr/>
          </p:nvSpPr>
          <p:spPr>
            <a:xfrm>
              <a:off x="3250525" y="-703225"/>
              <a:ext cx="234625" cy="234675"/>
            </a:xfrm>
            <a:custGeom>
              <a:rect b="b" l="l" r="r" t="t"/>
              <a:pathLst>
                <a:path extrusionOk="0" h="9387" w="9385">
                  <a:moveTo>
                    <a:pt x="8497" y="1"/>
                  </a:moveTo>
                  <a:lnTo>
                    <a:pt x="0" y="8497"/>
                  </a:lnTo>
                  <a:lnTo>
                    <a:pt x="889" y="9387"/>
                  </a:lnTo>
                  <a:lnTo>
                    <a:pt x="9385" y="890"/>
                  </a:lnTo>
                  <a:lnTo>
                    <a:pt x="849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p63"/>
            <p:cNvSpPr/>
            <p:nvPr/>
          </p:nvSpPr>
          <p:spPr>
            <a:xfrm>
              <a:off x="3250550" y="-597575"/>
              <a:ext cx="234625" cy="234625"/>
            </a:xfrm>
            <a:custGeom>
              <a:rect b="b" l="l" r="r" t="t"/>
              <a:pathLst>
                <a:path extrusionOk="0" h="9385" w="9385">
                  <a:moveTo>
                    <a:pt x="8497" y="0"/>
                  </a:moveTo>
                  <a:lnTo>
                    <a:pt x="1" y="8497"/>
                  </a:lnTo>
                  <a:lnTo>
                    <a:pt x="888" y="9385"/>
                  </a:lnTo>
                  <a:lnTo>
                    <a:pt x="9385" y="888"/>
                  </a:lnTo>
                  <a:lnTo>
                    <a:pt x="84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63"/>
            <p:cNvSpPr/>
            <p:nvPr/>
          </p:nvSpPr>
          <p:spPr>
            <a:xfrm>
              <a:off x="3250550" y="-492050"/>
              <a:ext cx="234625" cy="234675"/>
            </a:xfrm>
            <a:custGeom>
              <a:rect b="b" l="l" r="r" t="t"/>
              <a:pathLst>
                <a:path extrusionOk="0" h="9387" w="9385">
                  <a:moveTo>
                    <a:pt x="8497" y="0"/>
                  </a:moveTo>
                  <a:lnTo>
                    <a:pt x="1" y="8497"/>
                  </a:lnTo>
                  <a:lnTo>
                    <a:pt x="888" y="9386"/>
                  </a:lnTo>
                  <a:lnTo>
                    <a:pt x="9385" y="890"/>
                  </a:lnTo>
                  <a:lnTo>
                    <a:pt x="84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 Credits">
  <p:cSld name="TITLE_2">
    <p:spTree>
      <p:nvGrpSpPr>
        <p:cNvPr id="1627" name="Shape 1627"/>
        <p:cNvGrpSpPr/>
        <p:nvPr/>
      </p:nvGrpSpPr>
      <p:grpSpPr>
        <a:xfrm>
          <a:off x="0" y="0"/>
          <a:ext cx="0" cy="0"/>
          <a:chOff x="0" y="0"/>
          <a:chExt cx="0" cy="0"/>
        </a:xfrm>
      </p:grpSpPr>
      <p:sp>
        <p:nvSpPr>
          <p:cNvPr id="1628" name="Google Shape;1628;p64"/>
          <p:cNvSpPr/>
          <p:nvPr/>
        </p:nvSpPr>
        <p:spPr>
          <a:xfrm>
            <a:off x="193293" y="1003450"/>
            <a:ext cx="8757415" cy="3948371"/>
          </a:xfrm>
          <a:custGeom>
            <a:rect b="b" l="l" r="r" t="t"/>
            <a:pathLst>
              <a:path extrusionOk="0" h="38252" w="66334">
                <a:moveTo>
                  <a:pt x="0" y="1"/>
                </a:moveTo>
                <a:lnTo>
                  <a:pt x="0" y="38251"/>
                </a:lnTo>
                <a:lnTo>
                  <a:pt x="66334" y="38251"/>
                </a:lnTo>
                <a:lnTo>
                  <a:pt x="66334" y="1"/>
                </a:ln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2"/>
              </a:solidFill>
            </a:endParaRPr>
          </a:p>
        </p:txBody>
      </p:sp>
      <p:sp>
        <p:nvSpPr>
          <p:cNvPr id="1629" name="Google Shape;1629;p64"/>
          <p:cNvSpPr txBox="1"/>
          <p:nvPr>
            <p:ph type="ctrTitle"/>
          </p:nvPr>
        </p:nvSpPr>
        <p:spPr>
          <a:xfrm>
            <a:off x="869600" y="1270498"/>
            <a:ext cx="4248900" cy="1223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2"/>
              </a:buClr>
              <a:buSzPts val="3600"/>
              <a:buNone/>
              <a:defRPr sz="3600">
                <a:solidFill>
                  <a:schemeClr val="lt2"/>
                </a:solidFill>
              </a:defRPr>
            </a:lvl1pPr>
            <a:lvl2pPr lvl="1" rtl="0" algn="ctr">
              <a:spcBef>
                <a:spcPts val="0"/>
              </a:spcBef>
              <a:spcAft>
                <a:spcPts val="0"/>
              </a:spcAft>
              <a:buClr>
                <a:schemeClr val="lt2"/>
              </a:buClr>
              <a:buSzPts val="3600"/>
              <a:buNone/>
              <a:defRPr sz="3600">
                <a:solidFill>
                  <a:schemeClr val="lt2"/>
                </a:solidFill>
              </a:defRPr>
            </a:lvl2pPr>
            <a:lvl3pPr lvl="2" rtl="0" algn="ctr">
              <a:spcBef>
                <a:spcPts val="0"/>
              </a:spcBef>
              <a:spcAft>
                <a:spcPts val="0"/>
              </a:spcAft>
              <a:buClr>
                <a:schemeClr val="lt2"/>
              </a:buClr>
              <a:buSzPts val="3600"/>
              <a:buNone/>
              <a:defRPr sz="3600">
                <a:solidFill>
                  <a:schemeClr val="lt2"/>
                </a:solidFill>
              </a:defRPr>
            </a:lvl3pPr>
            <a:lvl4pPr lvl="3" rtl="0" algn="ctr">
              <a:spcBef>
                <a:spcPts val="0"/>
              </a:spcBef>
              <a:spcAft>
                <a:spcPts val="0"/>
              </a:spcAft>
              <a:buClr>
                <a:schemeClr val="lt2"/>
              </a:buClr>
              <a:buSzPts val="3600"/>
              <a:buNone/>
              <a:defRPr sz="3600">
                <a:solidFill>
                  <a:schemeClr val="lt2"/>
                </a:solidFill>
              </a:defRPr>
            </a:lvl4pPr>
            <a:lvl5pPr lvl="4" rtl="0" algn="ctr">
              <a:spcBef>
                <a:spcPts val="0"/>
              </a:spcBef>
              <a:spcAft>
                <a:spcPts val="0"/>
              </a:spcAft>
              <a:buClr>
                <a:schemeClr val="lt2"/>
              </a:buClr>
              <a:buSzPts val="3600"/>
              <a:buNone/>
              <a:defRPr sz="3600">
                <a:solidFill>
                  <a:schemeClr val="lt2"/>
                </a:solidFill>
              </a:defRPr>
            </a:lvl5pPr>
            <a:lvl6pPr lvl="5" rtl="0" algn="ctr">
              <a:spcBef>
                <a:spcPts val="0"/>
              </a:spcBef>
              <a:spcAft>
                <a:spcPts val="0"/>
              </a:spcAft>
              <a:buClr>
                <a:schemeClr val="lt2"/>
              </a:buClr>
              <a:buSzPts val="3600"/>
              <a:buNone/>
              <a:defRPr sz="3600">
                <a:solidFill>
                  <a:schemeClr val="lt2"/>
                </a:solidFill>
              </a:defRPr>
            </a:lvl6pPr>
            <a:lvl7pPr lvl="6" rtl="0" algn="ctr">
              <a:spcBef>
                <a:spcPts val="0"/>
              </a:spcBef>
              <a:spcAft>
                <a:spcPts val="0"/>
              </a:spcAft>
              <a:buClr>
                <a:schemeClr val="lt2"/>
              </a:buClr>
              <a:buSzPts val="3600"/>
              <a:buNone/>
              <a:defRPr sz="3600">
                <a:solidFill>
                  <a:schemeClr val="lt2"/>
                </a:solidFill>
              </a:defRPr>
            </a:lvl7pPr>
            <a:lvl8pPr lvl="7" rtl="0" algn="ctr">
              <a:spcBef>
                <a:spcPts val="0"/>
              </a:spcBef>
              <a:spcAft>
                <a:spcPts val="0"/>
              </a:spcAft>
              <a:buClr>
                <a:schemeClr val="lt2"/>
              </a:buClr>
              <a:buSzPts val="3600"/>
              <a:buNone/>
              <a:defRPr sz="3600">
                <a:solidFill>
                  <a:schemeClr val="lt2"/>
                </a:solidFill>
              </a:defRPr>
            </a:lvl8pPr>
            <a:lvl9pPr lvl="8" rtl="0" algn="ctr">
              <a:spcBef>
                <a:spcPts val="0"/>
              </a:spcBef>
              <a:spcAft>
                <a:spcPts val="0"/>
              </a:spcAft>
              <a:buClr>
                <a:schemeClr val="lt2"/>
              </a:buClr>
              <a:buSzPts val="3600"/>
              <a:buNone/>
              <a:defRPr sz="3600">
                <a:solidFill>
                  <a:schemeClr val="lt2"/>
                </a:solidFill>
              </a:defRPr>
            </a:lvl9pPr>
          </a:lstStyle>
          <a:p/>
        </p:txBody>
      </p:sp>
      <p:sp>
        <p:nvSpPr>
          <p:cNvPr id="1630" name="Google Shape;1630;p64"/>
          <p:cNvSpPr txBox="1"/>
          <p:nvPr>
            <p:ph idx="1" type="subTitle"/>
          </p:nvPr>
        </p:nvSpPr>
        <p:spPr>
          <a:xfrm>
            <a:off x="869600" y="2035953"/>
            <a:ext cx="3257700" cy="1156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2"/>
              </a:buClr>
              <a:buSzPts val="1400"/>
              <a:buNone/>
              <a:defRPr sz="1400">
                <a:solidFill>
                  <a:schemeClr val="lt2"/>
                </a:solidFill>
              </a:defRPr>
            </a:lvl1pPr>
            <a:lvl2pPr lvl="1" rtl="0">
              <a:lnSpc>
                <a:spcPct val="100000"/>
              </a:lnSpc>
              <a:spcBef>
                <a:spcPts val="0"/>
              </a:spcBef>
              <a:spcAft>
                <a:spcPts val="0"/>
              </a:spcAft>
              <a:buClr>
                <a:schemeClr val="lt2"/>
              </a:buClr>
              <a:buSzPts val="1400"/>
              <a:buNone/>
              <a:defRPr>
                <a:solidFill>
                  <a:schemeClr val="lt2"/>
                </a:solidFill>
              </a:defRPr>
            </a:lvl2pPr>
            <a:lvl3pPr lvl="2" rtl="0">
              <a:lnSpc>
                <a:spcPct val="100000"/>
              </a:lnSpc>
              <a:spcBef>
                <a:spcPts val="0"/>
              </a:spcBef>
              <a:spcAft>
                <a:spcPts val="0"/>
              </a:spcAft>
              <a:buClr>
                <a:schemeClr val="lt2"/>
              </a:buClr>
              <a:buSzPts val="1400"/>
              <a:buNone/>
              <a:defRPr>
                <a:solidFill>
                  <a:schemeClr val="lt2"/>
                </a:solidFill>
              </a:defRPr>
            </a:lvl3pPr>
            <a:lvl4pPr lvl="3" rtl="0">
              <a:lnSpc>
                <a:spcPct val="100000"/>
              </a:lnSpc>
              <a:spcBef>
                <a:spcPts val="0"/>
              </a:spcBef>
              <a:spcAft>
                <a:spcPts val="0"/>
              </a:spcAft>
              <a:buClr>
                <a:schemeClr val="lt2"/>
              </a:buClr>
              <a:buSzPts val="1400"/>
              <a:buNone/>
              <a:defRPr>
                <a:solidFill>
                  <a:schemeClr val="lt2"/>
                </a:solidFill>
              </a:defRPr>
            </a:lvl4pPr>
            <a:lvl5pPr lvl="4" rtl="0">
              <a:lnSpc>
                <a:spcPct val="100000"/>
              </a:lnSpc>
              <a:spcBef>
                <a:spcPts val="0"/>
              </a:spcBef>
              <a:spcAft>
                <a:spcPts val="0"/>
              </a:spcAft>
              <a:buClr>
                <a:schemeClr val="lt2"/>
              </a:buClr>
              <a:buSzPts val="1400"/>
              <a:buNone/>
              <a:defRPr>
                <a:solidFill>
                  <a:schemeClr val="lt2"/>
                </a:solidFill>
              </a:defRPr>
            </a:lvl5pPr>
            <a:lvl6pPr lvl="5" rtl="0">
              <a:lnSpc>
                <a:spcPct val="100000"/>
              </a:lnSpc>
              <a:spcBef>
                <a:spcPts val="0"/>
              </a:spcBef>
              <a:spcAft>
                <a:spcPts val="0"/>
              </a:spcAft>
              <a:buClr>
                <a:schemeClr val="lt2"/>
              </a:buClr>
              <a:buSzPts val="1400"/>
              <a:buNone/>
              <a:defRPr>
                <a:solidFill>
                  <a:schemeClr val="lt2"/>
                </a:solidFill>
              </a:defRPr>
            </a:lvl6pPr>
            <a:lvl7pPr lvl="6" rtl="0">
              <a:lnSpc>
                <a:spcPct val="100000"/>
              </a:lnSpc>
              <a:spcBef>
                <a:spcPts val="0"/>
              </a:spcBef>
              <a:spcAft>
                <a:spcPts val="0"/>
              </a:spcAft>
              <a:buClr>
                <a:schemeClr val="lt2"/>
              </a:buClr>
              <a:buSzPts val="1400"/>
              <a:buNone/>
              <a:defRPr>
                <a:solidFill>
                  <a:schemeClr val="lt2"/>
                </a:solidFill>
              </a:defRPr>
            </a:lvl7pPr>
            <a:lvl8pPr lvl="7" rtl="0">
              <a:lnSpc>
                <a:spcPct val="100000"/>
              </a:lnSpc>
              <a:spcBef>
                <a:spcPts val="0"/>
              </a:spcBef>
              <a:spcAft>
                <a:spcPts val="0"/>
              </a:spcAft>
              <a:buClr>
                <a:schemeClr val="lt2"/>
              </a:buClr>
              <a:buSzPts val="1400"/>
              <a:buNone/>
              <a:defRPr>
                <a:solidFill>
                  <a:schemeClr val="lt2"/>
                </a:solidFill>
              </a:defRPr>
            </a:lvl8pPr>
            <a:lvl9pPr lvl="8" rtl="0">
              <a:lnSpc>
                <a:spcPct val="100000"/>
              </a:lnSpc>
              <a:spcBef>
                <a:spcPts val="0"/>
              </a:spcBef>
              <a:spcAft>
                <a:spcPts val="0"/>
              </a:spcAft>
              <a:buClr>
                <a:schemeClr val="lt2"/>
              </a:buClr>
              <a:buSzPts val="1400"/>
              <a:buNone/>
              <a:defRPr>
                <a:solidFill>
                  <a:schemeClr val="lt2"/>
                </a:solidFill>
              </a:defRPr>
            </a:lvl9pPr>
          </a:lstStyle>
          <a:p/>
        </p:txBody>
      </p:sp>
      <p:sp>
        <p:nvSpPr>
          <p:cNvPr id="1631" name="Google Shape;1631;p64"/>
          <p:cNvSpPr/>
          <p:nvPr/>
        </p:nvSpPr>
        <p:spPr>
          <a:xfrm>
            <a:off x="6546386" y="344450"/>
            <a:ext cx="718006" cy="2513022"/>
          </a:xfrm>
          <a:custGeom>
            <a:rect b="b" l="l" r="r" t="t"/>
            <a:pathLst>
              <a:path extrusionOk="0" h="66654" w="19044">
                <a:moveTo>
                  <a:pt x="9522" y="1"/>
                </a:moveTo>
                <a:cubicBezTo>
                  <a:pt x="4263" y="1"/>
                  <a:pt x="1" y="4265"/>
                  <a:pt x="1" y="9522"/>
                </a:cubicBezTo>
                <a:lnTo>
                  <a:pt x="1" y="66654"/>
                </a:lnTo>
                <a:lnTo>
                  <a:pt x="19044" y="66654"/>
                </a:lnTo>
                <a:lnTo>
                  <a:pt x="19044" y="9522"/>
                </a:lnTo>
                <a:cubicBezTo>
                  <a:pt x="19044" y="4263"/>
                  <a:pt x="14781" y="1"/>
                  <a:pt x="9522" y="1"/>
                </a:cubicBezTo>
                <a:close/>
              </a:path>
            </a:pathLst>
          </a:custGeom>
          <a:solidFill>
            <a:srgbClr val="E9B7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64"/>
          <p:cNvSpPr/>
          <p:nvPr/>
        </p:nvSpPr>
        <p:spPr>
          <a:xfrm>
            <a:off x="6228825" y="580273"/>
            <a:ext cx="718006" cy="2513022"/>
          </a:xfrm>
          <a:custGeom>
            <a:rect b="b" l="l" r="r" t="t"/>
            <a:pathLst>
              <a:path extrusionOk="0" h="66654" w="19044">
                <a:moveTo>
                  <a:pt x="9522" y="0"/>
                </a:moveTo>
                <a:cubicBezTo>
                  <a:pt x="4263" y="0"/>
                  <a:pt x="1" y="4263"/>
                  <a:pt x="1" y="9522"/>
                </a:cubicBezTo>
                <a:lnTo>
                  <a:pt x="1" y="66653"/>
                </a:lnTo>
                <a:lnTo>
                  <a:pt x="19043" y="66653"/>
                </a:lnTo>
                <a:lnTo>
                  <a:pt x="19043" y="9522"/>
                </a:lnTo>
                <a:cubicBezTo>
                  <a:pt x="19043" y="4263"/>
                  <a:pt x="14781" y="0"/>
                  <a:pt x="9522"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64"/>
          <p:cNvSpPr/>
          <p:nvPr/>
        </p:nvSpPr>
        <p:spPr>
          <a:xfrm>
            <a:off x="4000355" y="0"/>
            <a:ext cx="5143618" cy="5143473"/>
          </a:xfrm>
          <a:custGeom>
            <a:rect b="b" l="l" r="r" t="t"/>
            <a:pathLst>
              <a:path extrusionOk="0" h="71094" w="71096">
                <a:moveTo>
                  <a:pt x="71096" y="0"/>
                </a:moveTo>
                <a:lnTo>
                  <a:pt x="1" y="71093"/>
                </a:lnTo>
                <a:lnTo>
                  <a:pt x="71096" y="71093"/>
                </a:lnTo>
                <a:lnTo>
                  <a:pt x="71096" y="0"/>
                </a:lnTo>
                <a:close/>
              </a:path>
            </a:pathLst>
          </a:custGeom>
          <a:solidFill>
            <a:srgbClr val="5EA5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34" name="Google Shape;1634;p64"/>
          <p:cNvGrpSpPr/>
          <p:nvPr/>
        </p:nvGrpSpPr>
        <p:grpSpPr>
          <a:xfrm>
            <a:off x="173150" y="501049"/>
            <a:ext cx="1507361" cy="356999"/>
            <a:chOff x="173150" y="501049"/>
            <a:chExt cx="1507361" cy="356999"/>
          </a:xfrm>
        </p:grpSpPr>
        <p:sp>
          <p:nvSpPr>
            <p:cNvPr id="1635" name="Google Shape;1635;p64"/>
            <p:cNvSpPr/>
            <p:nvPr/>
          </p:nvSpPr>
          <p:spPr>
            <a:xfrm>
              <a:off x="173150" y="726138"/>
              <a:ext cx="137186" cy="131910"/>
            </a:xfrm>
            <a:custGeom>
              <a:rect b="b" l="l" r="r" t="t"/>
              <a:pathLst>
                <a:path extrusionOk="0" h="3075" w="3198">
                  <a:moveTo>
                    <a:pt x="1660" y="1"/>
                  </a:moveTo>
                  <a:cubicBezTo>
                    <a:pt x="1037" y="1"/>
                    <a:pt x="476" y="375"/>
                    <a:pt x="239" y="950"/>
                  </a:cubicBezTo>
                  <a:cubicBezTo>
                    <a:pt x="1" y="1524"/>
                    <a:pt x="132" y="2185"/>
                    <a:pt x="572" y="2624"/>
                  </a:cubicBezTo>
                  <a:cubicBezTo>
                    <a:pt x="867" y="2919"/>
                    <a:pt x="1260" y="3075"/>
                    <a:pt x="1660" y="3075"/>
                  </a:cubicBezTo>
                  <a:cubicBezTo>
                    <a:pt x="1858" y="3075"/>
                    <a:pt x="2057" y="3037"/>
                    <a:pt x="2247" y="2958"/>
                  </a:cubicBezTo>
                  <a:cubicBezTo>
                    <a:pt x="2822" y="2720"/>
                    <a:pt x="3197" y="2159"/>
                    <a:pt x="3197" y="1538"/>
                  </a:cubicBezTo>
                  <a:cubicBezTo>
                    <a:pt x="3197" y="688"/>
                    <a:pt x="2508" y="1"/>
                    <a:pt x="166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64"/>
            <p:cNvSpPr/>
            <p:nvPr/>
          </p:nvSpPr>
          <p:spPr>
            <a:xfrm>
              <a:off x="479874" y="726138"/>
              <a:ext cx="137143" cy="131910"/>
            </a:xfrm>
            <a:custGeom>
              <a:rect b="b" l="l" r="r" t="t"/>
              <a:pathLst>
                <a:path extrusionOk="0" h="3075" w="3197">
                  <a:moveTo>
                    <a:pt x="1658" y="1"/>
                  </a:moveTo>
                  <a:cubicBezTo>
                    <a:pt x="1037" y="1"/>
                    <a:pt x="476" y="375"/>
                    <a:pt x="237" y="950"/>
                  </a:cubicBezTo>
                  <a:cubicBezTo>
                    <a:pt x="0" y="1524"/>
                    <a:pt x="131" y="2185"/>
                    <a:pt x="571" y="2624"/>
                  </a:cubicBezTo>
                  <a:cubicBezTo>
                    <a:pt x="866" y="2919"/>
                    <a:pt x="1260" y="3075"/>
                    <a:pt x="1660" y="3075"/>
                  </a:cubicBezTo>
                  <a:cubicBezTo>
                    <a:pt x="1858" y="3075"/>
                    <a:pt x="2057" y="3037"/>
                    <a:pt x="2247" y="2958"/>
                  </a:cubicBezTo>
                  <a:cubicBezTo>
                    <a:pt x="2821" y="2720"/>
                    <a:pt x="3197" y="2159"/>
                    <a:pt x="3197" y="1538"/>
                  </a:cubicBezTo>
                  <a:cubicBezTo>
                    <a:pt x="3195" y="688"/>
                    <a:pt x="2508" y="1"/>
                    <a:pt x="1658"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64"/>
            <p:cNvSpPr/>
            <p:nvPr/>
          </p:nvSpPr>
          <p:spPr>
            <a:xfrm>
              <a:off x="786554" y="726138"/>
              <a:ext cx="137100" cy="131910"/>
            </a:xfrm>
            <a:custGeom>
              <a:rect b="b" l="l" r="r" t="t"/>
              <a:pathLst>
                <a:path extrusionOk="0" h="3075" w="3196">
                  <a:moveTo>
                    <a:pt x="1659" y="1"/>
                  </a:moveTo>
                  <a:cubicBezTo>
                    <a:pt x="1037" y="1"/>
                    <a:pt x="476" y="375"/>
                    <a:pt x="238" y="950"/>
                  </a:cubicBezTo>
                  <a:cubicBezTo>
                    <a:pt x="1" y="1524"/>
                    <a:pt x="132" y="2185"/>
                    <a:pt x="572" y="2624"/>
                  </a:cubicBezTo>
                  <a:cubicBezTo>
                    <a:pt x="866" y="2919"/>
                    <a:pt x="1259" y="3075"/>
                    <a:pt x="1659" y="3075"/>
                  </a:cubicBezTo>
                  <a:cubicBezTo>
                    <a:pt x="1857" y="3075"/>
                    <a:pt x="2057" y="3037"/>
                    <a:pt x="2247" y="2958"/>
                  </a:cubicBezTo>
                  <a:cubicBezTo>
                    <a:pt x="2822" y="2720"/>
                    <a:pt x="3196" y="2159"/>
                    <a:pt x="3196" y="1538"/>
                  </a:cubicBezTo>
                  <a:cubicBezTo>
                    <a:pt x="3196" y="688"/>
                    <a:pt x="2508" y="1"/>
                    <a:pt x="1659"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p64"/>
            <p:cNvSpPr/>
            <p:nvPr/>
          </p:nvSpPr>
          <p:spPr>
            <a:xfrm>
              <a:off x="1093192" y="726138"/>
              <a:ext cx="137186" cy="131910"/>
            </a:xfrm>
            <a:custGeom>
              <a:rect b="b" l="l" r="r" t="t"/>
              <a:pathLst>
                <a:path extrusionOk="0" h="3075" w="3198">
                  <a:moveTo>
                    <a:pt x="1660" y="1"/>
                  </a:moveTo>
                  <a:cubicBezTo>
                    <a:pt x="1037" y="1"/>
                    <a:pt x="478" y="375"/>
                    <a:pt x="239" y="950"/>
                  </a:cubicBezTo>
                  <a:cubicBezTo>
                    <a:pt x="1" y="1524"/>
                    <a:pt x="133" y="2185"/>
                    <a:pt x="572" y="2624"/>
                  </a:cubicBezTo>
                  <a:cubicBezTo>
                    <a:pt x="867" y="2919"/>
                    <a:pt x="1260" y="3075"/>
                    <a:pt x="1660" y="3075"/>
                  </a:cubicBezTo>
                  <a:cubicBezTo>
                    <a:pt x="1858" y="3075"/>
                    <a:pt x="2058" y="3037"/>
                    <a:pt x="2247" y="2958"/>
                  </a:cubicBezTo>
                  <a:cubicBezTo>
                    <a:pt x="2823" y="2720"/>
                    <a:pt x="3197" y="2159"/>
                    <a:pt x="3197" y="1538"/>
                  </a:cubicBezTo>
                  <a:cubicBezTo>
                    <a:pt x="3197" y="688"/>
                    <a:pt x="2508" y="1"/>
                    <a:pt x="166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64"/>
            <p:cNvSpPr/>
            <p:nvPr/>
          </p:nvSpPr>
          <p:spPr>
            <a:xfrm>
              <a:off x="1399916" y="726138"/>
              <a:ext cx="137143" cy="131910"/>
            </a:xfrm>
            <a:custGeom>
              <a:rect b="b" l="l" r="r" t="t"/>
              <a:pathLst>
                <a:path extrusionOk="0" h="3075" w="3197">
                  <a:moveTo>
                    <a:pt x="1660" y="1"/>
                  </a:moveTo>
                  <a:cubicBezTo>
                    <a:pt x="1037" y="1"/>
                    <a:pt x="476" y="375"/>
                    <a:pt x="239" y="950"/>
                  </a:cubicBezTo>
                  <a:cubicBezTo>
                    <a:pt x="0" y="1524"/>
                    <a:pt x="131" y="2185"/>
                    <a:pt x="572" y="2624"/>
                  </a:cubicBezTo>
                  <a:cubicBezTo>
                    <a:pt x="866" y="2919"/>
                    <a:pt x="1260" y="3075"/>
                    <a:pt x="1660" y="3075"/>
                  </a:cubicBezTo>
                  <a:cubicBezTo>
                    <a:pt x="1858" y="3075"/>
                    <a:pt x="2057" y="3037"/>
                    <a:pt x="2247" y="2958"/>
                  </a:cubicBezTo>
                  <a:cubicBezTo>
                    <a:pt x="2821" y="2720"/>
                    <a:pt x="3197" y="2159"/>
                    <a:pt x="3197" y="1538"/>
                  </a:cubicBezTo>
                  <a:cubicBezTo>
                    <a:pt x="3197" y="688"/>
                    <a:pt x="2508" y="1"/>
                    <a:pt x="166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p64"/>
            <p:cNvSpPr/>
            <p:nvPr/>
          </p:nvSpPr>
          <p:spPr>
            <a:xfrm>
              <a:off x="316602" y="501049"/>
              <a:ext cx="137143" cy="131953"/>
            </a:xfrm>
            <a:custGeom>
              <a:rect b="b" l="l" r="r" t="t"/>
              <a:pathLst>
                <a:path extrusionOk="0" h="3076" w="3197">
                  <a:moveTo>
                    <a:pt x="1660" y="0"/>
                  </a:moveTo>
                  <a:cubicBezTo>
                    <a:pt x="1037" y="0"/>
                    <a:pt x="477" y="376"/>
                    <a:pt x="239" y="950"/>
                  </a:cubicBezTo>
                  <a:cubicBezTo>
                    <a:pt x="0" y="1524"/>
                    <a:pt x="133" y="2185"/>
                    <a:pt x="572" y="2625"/>
                  </a:cubicBezTo>
                  <a:cubicBezTo>
                    <a:pt x="866" y="2920"/>
                    <a:pt x="1259" y="3076"/>
                    <a:pt x="1658" y="3076"/>
                  </a:cubicBezTo>
                  <a:cubicBezTo>
                    <a:pt x="1857" y="3076"/>
                    <a:pt x="2057" y="3037"/>
                    <a:pt x="2247" y="2958"/>
                  </a:cubicBezTo>
                  <a:cubicBezTo>
                    <a:pt x="2823" y="2721"/>
                    <a:pt x="3197" y="2160"/>
                    <a:pt x="3197" y="1539"/>
                  </a:cubicBezTo>
                  <a:cubicBezTo>
                    <a:pt x="3197" y="689"/>
                    <a:pt x="2508" y="0"/>
                    <a:pt x="1660"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64"/>
            <p:cNvSpPr/>
            <p:nvPr/>
          </p:nvSpPr>
          <p:spPr>
            <a:xfrm>
              <a:off x="623283" y="501049"/>
              <a:ext cx="137186" cy="131953"/>
            </a:xfrm>
            <a:custGeom>
              <a:rect b="b" l="l" r="r" t="t"/>
              <a:pathLst>
                <a:path extrusionOk="0" h="3076" w="3198">
                  <a:moveTo>
                    <a:pt x="1660" y="0"/>
                  </a:moveTo>
                  <a:cubicBezTo>
                    <a:pt x="1037" y="0"/>
                    <a:pt x="476" y="376"/>
                    <a:pt x="239" y="950"/>
                  </a:cubicBezTo>
                  <a:cubicBezTo>
                    <a:pt x="1" y="1524"/>
                    <a:pt x="132" y="2185"/>
                    <a:pt x="572" y="2625"/>
                  </a:cubicBezTo>
                  <a:cubicBezTo>
                    <a:pt x="866" y="2920"/>
                    <a:pt x="1259" y="3076"/>
                    <a:pt x="1659" y="3076"/>
                  </a:cubicBezTo>
                  <a:cubicBezTo>
                    <a:pt x="1857" y="3076"/>
                    <a:pt x="2057" y="3037"/>
                    <a:pt x="2248" y="2958"/>
                  </a:cubicBezTo>
                  <a:cubicBezTo>
                    <a:pt x="2822" y="2721"/>
                    <a:pt x="3197" y="2160"/>
                    <a:pt x="3197" y="1539"/>
                  </a:cubicBezTo>
                  <a:cubicBezTo>
                    <a:pt x="3197" y="689"/>
                    <a:pt x="2508" y="0"/>
                    <a:pt x="1660"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64"/>
            <p:cNvSpPr/>
            <p:nvPr/>
          </p:nvSpPr>
          <p:spPr>
            <a:xfrm>
              <a:off x="930007" y="501049"/>
              <a:ext cx="137143" cy="131953"/>
            </a:xfrm>
            <a:custGeom>
              <a:rect b="b" l="l" r="r" t="t"/>
              <a:pathLst>
                <a:path extrusionOk="0" h="3076" w="3197">
                  <a:moveTo>
                    <a:pt x="1658" y="0"/>
                  </a:moveTo>
                  <a:cubicBezTo>
                    <a:pt x="1037" y="0"/>
                    <a:pt x="476" y="376"/>
                    <a:pt x="237" y="950"/>
                  </a:cubicBezTo>
                  <a:cubicBezTo>
                    <a:pt x="0" y="1524"/>
                    <a:pt x="131" y="2185"/>
                    <a:pt x="572" y="2625"/>
                  </a:cubicBezTo>
                  <a:cubicBezTo>
                    <a:pt x="866" y="2920"/>
                    <a:pt x="1259" y="3076"/>
                    <a:pt x="1658" y="3076"/>
                  </a:cubicBezTo>
                  <a:cubicBezTo>
                    <a:pt x="1857" y="3076"/>
                    <a:pt x="2057" y="3037"/>
                    <a:pt x="2247" y="2958"/>
                  </a:cubicBezTo>
                  <a:cubicBezTo>
                    <a:pt x="2821" y="2721"/>
                    <a:pt x="3197" y="2160"/>
                    <a:pt x="3197" y="1539"/>
                  </a:cubicBezTo>
                  <a:cubicBezTo>
                    <a:pt x="3195" y="689"/>
                    <a:pt x="2508" y="0"/>
                    <a:pt x="1658"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64"/>
            <p:cNvSpPr/>
            <p:nvPr/>
          </p:nvSpPr>
          <p:spPr>
            <a:xfrm>
              <a:off x="1236687" y="501049"/>
              <a:ext cx="137100" cy="131953"/>
            </a:xfrm>
            <a:custGeom>
              <a:rect b="b" l="l" r="r" t="t"/>
              <a:pathLst>
                <a:path extrusionOk="0" h="3076" w="3196">
                  <a:moveTo>
                    <a:pt x="1659" y="0"/>
                  </a:moveTo>
                  <a:cubicBezTo>
                    <a:pt x="1037" y="0"/>
                    <a:pt x="476" y="376"/>
                    <a:pt x="238" y="950"/>
                  </a:cubicBezTo>
                  <a:cubicBezTo>
                    <a:pt x="1" y="1524"/>
                    <a:pt x="132" y="2185"/>
                    <a:pt x="572" y="2625"/>
                  </a:cubicBezTo>
                  <a:cubicBezTo>
                    <a:pt x="865" y="2920"/>
                    <a:pt x="1258" y="3076"/>
                    <a:pt x="1658" y="3076"/>
                  </a:cubicBezTo>
                  <a:cubicBezTo>
                    <a:pt x="1856" y="3076"/>
                    <a:pt x="2057" y="3037"/>
                    <a:pt x="2248" y="2958"/>
                  </a:cubicBezTo>
                  <a:cubicBezTo>
                    <a:pt x="2822" y="2721"/>
                    <a:pt x="3196" y="2160"/>
                    <a:pt x="3196" y="1539"/>
                  </a:cubicBezTo>
                  <a:cubicBezTo>
                    <a:pt x="3196" y="689"/>
                    <a:pt x="2508" y="0"/>
                    <a:pt x="165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64"/>
            <p:cNvSpPr/>
            <p:nvPr/>
          </p:nvSpPr>
          <p:spPr>
            <a:xfrm>
              <a:off x="1543325" y="501049"/>
              <a:ext cx="137186" cy="131953"/>
            </a:xfrm>
            <a:custGeom>
              <a:rect b="b" l="l" r="r" t="t"/>
              <a:pathLst>
                <a:path extrusionOk="0" h="3076" w="3198">
                  <a:moveTo>
                    <a:pt x="1660" y="0"/>
                  </a:moveTo>
                  <a:cubicBezTo>
                    <a:pt x="1037" y="0"/>
                    <a:pt x="478" y="376"/>
                    <a:pt x="239" y="950"/>
                  </a:cubicBezTo>
                  <a:cubicBezTo>
                    <a:pt x="1" y="1524"/>
                    <a:pt x="133" y="2185"/>
                    <a:pt x="572" y="2625"/>
                  </a:cubicBezTo>
                  <a:cubicBezTo>
                    <a:pt x="866" y="2920"/>
                    <a:pt x="1259" y="3076"/>
                    <a:pt x="1659" y="3076"/>
                  </a:cubicBezTo>
                  <a:cubicBezTo>
                    <a:pt x="1857" y="3076"/>
                    <a:pt x="2057" y="3037"/>
                    <a:pt x="2248" y="2958"/>
                  </a:cubicBezTo>
                  <a:cubicBezTo>
                    <a:pt x="2823" y="2721"/>
                    <a:pt x="3197" y="2160"/>
                    <a:pt x="3197" y="1539"/>
                  </a:cubicBezTo>
                  <a:cubicBezTo>
                    <a:pt x="3197" y="689"/>
                    <a:pt x="2508" y="0"/>
                    <a:pt x="1660"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45" name="Google Shape;1645;p64"/>
          <p:cNvSpPr txBox="1"/>
          <p:nvPr/>
        </p:nvSpPr>
        <p:spPr>
          <a:xfrm>
            <a:off x="883825" y="3472350"/>
            <a:ext cx="3876600" cy="667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00"/>
              </a:spcBef>
              <a:spcAft>
                <a:spcPts val="0"/>
              </a:spcAft>
              <a:buNone/>
            </a:pPr>
            <a:r>
              <a:rPr lang="en" sz="1200">
                <a:solidFill>
                  <a:schemeClr val="lt2"/>
                </a:solidFill>
                <a:latin typeface="Montserrat Medium"/>
                <a:ea typeface="Montserrat Medium"/>
                <a:cs typeface="Montserrat Medium"/>
                <a:sym typeface="Montserrat Medium"/>
              </a:rPr>
              <a:t>CREDITS: This presentation template was created by </a:t>
            </a:r>
            <a:r>
              <a:rPr lang="en" sz="1200">
                <a:solidFill>
                  <a:schemeClr val="lt2"/>
                </a:solidFill>
                <a:uFill>
                  <a:noFill/>
                </a:uFill>
                <a:latin typeface="Montserrat Medium"/>
                <a:ea typeface="Montserrat Medium"/>
                <a:cs typeface="Montserrat Medium"/>
                <a:sym typeface="Montserrat Medium"/>
                <a:hlinkClick r:id="rId2">
                  <a:extLst>
                    <a:ext uri="{A12FA001-AC4F-418D-AE19-62706E023703}">
                      <ahyp:hlinkClr val="tx"/>
                    </a:ext>
                  </a:extLst>
                </a:hlinkClick>
              </a:rPr>
              <a:t>Slidesgo</a:t>
            </a:r>
            <a:r>
              <a:rPr lang="en" sz="1200">
                <a:solidFill>
                  <a:schemeClr val="lt2"/>
                </a:solidFill>
                <a:latin typeface="Montserrat Medium"/>
                <a:ea typeface="Montserrat Medium"/>
                <a:cs typeface="Montserrat Medium"/>
                <a:sym typeface="Montserrat Medium"/>
              </a:rPr>
              <a:t>, including icons by </a:t>
            </a:r>
            <a:r>
              <a:rPr lang="en" sz="1200">
                <a:solidFill>
                  <a:schemeClr val="lt2"/>
                </a:solidFill>
                <a:uFill>
                  <a:noFill/>
                </a:uFill>
                <a:latin typeface="Montserrat Medium"/>
                <a:ea typeface="Montserrat Medium"/>
                <a:cs typeface="Montserrat Medium"/>
                <a:sym typeface="Montserrat Medium"/>
                <a:hlinkClick r:id="rId3">
                  <a:extLst>
                    <a:ext uri="{A12FA001-AC4F-418D-AE19-62706E023703}">
                      <ahyp:hlinkClr val="tx"/>
                    </a:ext>
                  </a:extLst>
                </a:hlinkClick>
              </a:rPr>
              <a:t>Flaticon</a:t>
            </a:r>
            <a:r>
              <a:rPr lang="en" sz="1200">
                <a:solidFill>
                  <a:schemeClr val="lt2"/>
                </a:solidFill>
                <a:latin typeface="Montserrat Medium"/>
                <a:ea typeface="Montserrat Medium"/>
                <a:cs typeface="Montserrat Medium"/>
                <a:sym typeface="Montserrat Medium"/>
              </a:rPr>
              <a:t>, and infographics &amp; images by </a:t>
            </a:r>
            <a:r>
              <a:rPr lang="en" sz="1200">
                <a:solidFill>
                  <a:schemeClr val="lt2"/>
                </a:solidFill>
                <a:uFill>
                  <a:noFill/>
                </a:uFill>
                <a:latin typeface="Montserrat Medium"/>
                <a:ea typeface="Montserrat Medium"/>
                <a:cs typeface="Montserrat Medium"/>
                <a:sym typeface="Montserrat Medium"/>
                <a:hlinkClick r:id="rId4">
                  <a:extLst>
                    <a:ext uri="{A12FA001-AC4F-418D-AE19-62706E023703}">
                      <ahyp:hlinkClr val="tx"/>
                    </a:ext>
                  </a:extLst>
                </a:hlinkClick>
              </a:rPr>
              <a:t>Freepik</a:t>
            </a:r>
            <a:r>
              <a:rPr lang="en" sz="1200">
                <a:solidFill>
                  <a:schemeClr val="lt2"/>
                </a:solidFill>
                <a:latin typeface="Montserrat Medium"/>
                <a:ea typeface="Montserrat Medium"/>
                <a:cs typeface="Montserrat Medium"/>
                <a:sym typeface="Montserrat Medium"/>
              </a:rPr>
              <a:t>. </a:t>
            </a:r>
            <a:endParaRPr sz="1200">
              <a:solidFill>
                <a:schemeClr val="lt2"/>
              </a:solidFill>
              <a:latin typeface="Montserrat Medium"/>
              <a:ea typeface="Montserrat Medium"/>
              <a:cs typeface="Montserrat Medium"/>
              <a:sym typeface="Montserrat Medium"/>
            </a:endParaRPr>
          </a:p>
          <a:p>
            <a:pPr indent="0" lvl="0" marL="0" rtl="0" algn="l">
              <a:lnSpc>
                <a:spcPct val="115000"/>
              </a:lnSpc>
              <a:spcBef>
                <a:spcPts val="300"/>
              </a:spcBef>
              <a:spcAft>
                <a:spcPts val="0"/>
              </a:spcAft>
              <a:buNone/>
            </a:pPr>
            <a:r>
              <a:t/>
            </a:r>
            <a:endParaRPr sz="1200">
              <a:solidFill>
                <a:schemeClr val="lt2"/>
              </a:solidFill>
              <a:latin typeface="Montserrat Medium"/>
              <a:ea typeface="Montserrat Medium"/>
              <a:cs typeface="Montserrat Medium"/>
              <a:sym typeface="Montserrat Medium"/>
            </a:endParaRPr>
          </a:p>
          <a:p>
            <a:pPr indent="0" lvl="0" marL="0" rtl="0" algn="l">
              <a:spcBef>
                <a:spcPts val="0"/>
              </a:spcBef>
              <a:spcAft>
                <a:spcPts val="0"/>
              </a:spcAft>
              <a:buNone/>
            </a:pPr>
            <a:r>
              <a:t/>
            </a:r>
            <a:endParaRPr sz="1200">
              <a:solidFill>
                <a:schemeClr val="lt2"/>
              </a:solidFill>
              <a:latin typeface="Montserrat Medium"/>
              <a:ea typeface="Montserrat Medium"/>
              <a:cs typeface="Montserrat Medium"/>
              <a:sym typeface="Montserrat Medium"/>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
    <p:spTree>
      <p:nvGrpSpPr>
        <p:cNvPr id="1646" name="Shape 1646"/>
        <p:cNvGrpSpPr/>
        <p:nvPr/>
      </p:nvGrpSpPr>
      <p:grpSpPr>
        <a:xfrm>
          <a:off x="0" y="0"/>
          <a:ext cx="0" cy="0"/>
          <a:chOff x="0" y="0"/>
          <a:chExt cx="0" cy="0"/>
        </a:xfrm>
      </p:grpSpPr>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TITLE_1_1">
    <p:spTree>
      <p:nvGrpSpPr>
        <p:cNvPr id="1647" name="Shape 1647"/>
        <p:cNvGrpSpPr/>
        <p:nvPr/>
      </p:nvGrpSpPr>
      <p:grpSpPr>
        <a:xfrm>
          <a:off x="0" y="0"/>
          <a:ext cx="0" cy="0"/>
          <a:chOff x="0" y="0"/>
          <a:chExt cx="0" cy="0"/>
        </a:xfrm>
      </p:grpSpPr>
      <p:sp>
        <p:nvSpPr>
          <p:cNvPr id="1648" name="Google Shape;1648;p66"/>
          <p:cNvSpPr/>
          <p:nvPr/>
        </p:nvSpPr>
        <p:spPr>
          <a:xfrm>
            <a:off x="6323925" y="0"/>
            <a:ext cx="2820097" cy="5639834"/>
          </a:xfrm>
          <a:custGeom>
            <a:rect b="b" l="l" r="r" t="t"/>
            <a:pathLst>
              <a:path extrusionOk="0" h="46981" w="23492">
                <a:moveTo>
                  <a:pt x="23491" y="0"/>
                </a:moveTo>
                <a:cubicBezTo>
                  <a:pt x="10539" y="0"/>
                  <a:pt x="0" y="10536"/>
                  <a:pt x="0" y="23490"/>
                </a:cubicBezTo>
                <a:cubicBezTo>
                  <a:pt x="0" y="36443"/>
                  <a:pt x="10539" y="46980"/>
                  <a:pt x="23491" y="46980"/>
                </a:cubicBezTo>
                <a:lnTo>
                  <a:pt x="23491" y="42791"/>
                </a:lnTo>
                <a:cubicBezTo>
                  <a:pt x="12849" y="42791"/>
                  <a:pt x="4191" y="34133"/>
                  <a:pt x="4191" y="23490"/>
                </a:cubicBezTo>
                <a:cubicBezTo>
                  <a:pt x="4191" y="12848"/>
                  <a:pt x="12849" y="4189"/>
                  <a:pt x="23491" y="4189"/>
                </a:cubicBezTo>
                <a:lnTo>
                  <a:pt x="23491" y="0"/>
                </a:lnTo>
                <a:close/>
              </a:path>
            </a:pathLst>
          </a:custGeom>
          <a:solidFill>
            <a:srgbClr val="E9B7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p66"/>
          <p:cNvSpPr/>
          <p:nvPr/>
        </p:nvSpPr>
        <p:spPr>
          <a:xfrm rot="-5400000">
            <a:off x="6059285" y="2058837"/>
            <a:ext cx="2056529" cy="4112850"/>
          </a:xfrm>
          <a:custGeom>
            <a:rect b="b" l="l" r="r" t="t"/>
            <a:pathLst>
              <a:path extrusionOk="0" h="51609" w="25805">
                <a:moveTo>
                  <a:pt x="1" y="1"/>
                </a:moveTo>
                <a:lnTo>
                  <a:pt x="1" y="51608"/>
                </a:lnTo>
                <a:cubicBezTo>
                  <a:pt x="14251" y="51608"/>
                  <a:pt x="25804" y="40055"/>
                  <a:pt x="25804" y="25805"/>
                </a:cubicBezTo>
                <a:cubicBezTo>
                  <a:pt x="25804" y="11554"/>
                  <a:pt x="14251" y="1"/>
                  <a:pt x="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50" name="Google Shape;1650;p66"/>
          <p:cNvGrpSpPr/>
          <p:nvPr/>
        </p:nvGrpSpPr>
        <p:grpSpPr>
          <a:xfrm>
            <a:off x="660244" y="4460095"/>
            <a:ext cx="1929101" cy="469809"/>
            <a:chOff x="423350" y="-1313925"/>
            <a:chExt cx="834675" cy="203275"/>
          </a:xfrm>
        </p:grpSpPr>
        <p:sp>
          <p:nvSpPr>
            <p:cNvPr id="1651" name="Google Shape;1651;p66"/>
            <p:cNvSpPr/>
            <p:nvPr/>
          </p:nvSpPr>
          <p:spPr>
            <a:xfrm>
              <a:off x="423350" y="-1313925"/>
              <a:ext cx="57000" cy="54850"/>
            </a:xfrm>
            <a:custGeom>
              <a:rect b="b" l="l" r="r" t="t"/>
              <a:pathLst>
                <a:path extrusionOk="0" h="2194" w="2280">
                  <a:moveTo>
                    <a:pt x="1184" y="0"/>
                  </a:moveTo>
                  <a:cubicBezTo>
                    <a:pt x="740" y="0"/>
                    <a:pt x="341" y="268"/>
                    <a:pt x="170" y="678"/>
                  </a:cubicBezTo>
                  <a:cubicBezTo>
                    <a:pt x="1" y="1087"/>
                    <a:pt x="95" y="1559"/>
                    <a:pt x="408" y="1873"/>
                  </a:cubicBezTo>
                  <a:cubicBezTo>
                    <a:pt x="618" y="2083"/>
                    <a:pt x="898" y="2194"/>
                    <a:pt x="1183" y="2194"/>
                  </a:cubicBezTo>
                  <a:cubicBezTo>
                    <a:pt x="1325" y="2194"/>
                    <a:pt x="1468" y="2166"/>
                    <a:pt x="1604" y="2110"/>
                  </a:cubicBezTo>
                  <a:cubicBezTo>
                    <a:pt x="2013" y="1941"/>
                    <a:pt x="2280" y="1540"/>
                    <a:pt x="2280" y="1097"/>
                  </a:cubicBezTo>
                  <a:cubicBezTo>
                    <a:pt x="2280" y="491"/>
                    <a:pt x="1789" y="0"/>
                    <a:pt x="1184"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66"/>
            <p:cNvSpPr/>
            <p:nvPr/>
          </p:nvSpPr>
          <p:spPr>
            <a:xfrm>
              <a:off x="617225" y="-1313925"/>
              <a:ext cx="57025" cy="54850"/>
            </a:xfrm>
            <a:custGeom>
              <a:rect b="b" l="l" r="r" t="t"/>
              <a:pathLst>
                <a:path extrusionOk="0" h="2194" w="2281">
                  <a:moveTo>
                    <a:pt x="1184" y="0"/>
                  </a:moveTo>
                  <a:cubicBezTo>
                    <a:pt x="741" y="0"/>
                    <a:pt x="340" y="268"/>
                    <a:pt x="171" y="678"/>
                  </a:cubicBezTo>
                  <a:cubicBezTo>
                    <a:pt x="0" y="1087"/>
                    <a:pt x="94" y="1559"/>
                    <a:pt x="408" y="1873"/>
                  </a:cubicBezTo>
                  <a:cubicBezTo>
                    <a:pt x="618" y="2083"/>
                    <a:pt x="898" y="2194"/>
                    <a:pt x="1183" y="2194"/>
                  </a:cubicBezTo>
                  <a:cubicBezTo>
                    <a:pt x="1325" y="2194"/>
                    <a:pt x="1468" y="2166"/>
                    <a:pt x="1603" y="2110"/>
                  </a:cubicBezTo>
                  <a:cubicBezTo>
                    <a:pt x="2013" y="1941"/>
                    <a:pt x="2281" y="1540"/>
                    <a:pt x="2279" y="1097"/>
                  </a:cubicBezTo>
                  <a:cubicBezTo>
                    <a:pt x="2279" y="492"/>
                    <a:pt x="1789" y="0"/>
                    <a:pt x="1184"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3" name="Google Shape;1653;p66"/>
            <p:cNvSpPr/>
            <p:nvPr/>
          </p:nvSpPr>
          <p:spPr>
            <a:xfrm>
              <a:off x="811125" y="-1313925"/>
              <a:ext cx="57000" cy="54850"/>
            </a:xfrm>
            <a:custGeom>
              <a:rect b="b" l="l" r="r" t="t"/>
              <a:pathLst>
                <a:path extrusionOk="0" h="2194" w="2280">
                  <a:moveTo>
                    <a:pt x="1183" y="0"/>
                  </a:moveTo>
                  <a:cubicBezTo>
                    <a:pt x="739" y="0"/>
                    <a:pt x="339" y="268"/>
                    <a:pt x="170" y="678"/>
                  </a:cubicBezTo>
                  <a:cubicBezTo>
                    <a:pt x="0" y="1087"/>
                    <a:pt x="93" y="1559"/>
                    <a:pt x="407" y="1873"/>
                  </a:cubicBezTo>
                  <a:cubicBezTo>
                    <a:pt x="616" y="2083"/>
                    <a:pt x="897" y="2194"/>
                    <a:pt x="1182" y="2194"/>
                  </a:cubicBezTo>
                  <a:cubicBezTo>
                    <a:pt x="1324" y="2194"/>
                    <a:pt x="1466" y="2166"/>
                    <a:pt x="1602" y="2110"/>
                  </a:cubicBezTo>
                  <a:cubicBezTo>
                    <a:pt x="2011" y="1941"/>
                    <a:pt x="2279" y="1540"/>
                    <a:pt x="2279" y="1097"/>
                  </a:cubicBezTo>
                  <a:cubicBezTo>
                    <a:pt x="2279" y="492"/>
                    <a:pt x="1788" y="0"/>
                    <a:pt x="118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4" name="Google Shape;1654;p66"/>
            <p:cNvSpPr/>
            <p:nvPr/>
          </p:nvSpPr>
          <p:spPr>
            <a:xfrm>
              <a:off x="1004975" y="-1313925"/>
              <a:ext cx="57025" cy="54850"/>
            </a:xfrm>
            <a:custGeom>
              <a:rect b="b" l="l" r="r" t="t"/>
              <a:pathLst>
                <a:path extrusionOk="0" h="2194" w="2281">
                  <a:moveTo>
                    <a:pt x="1183" y="0"/>
                  </a:moveTo>
                  <a:cubicBezTo>
                    <a:pt x="740" y="0"/>
                    <a:pt x="341" y="268"/>
                    <a:pt x="170" y="678"/>
                  </a:cubicBezTo>
                  <a:cubicBezTo>
                    <a:pt x="1" y="1087"/>
                    <a:pt x="95" y="1559"/>
                    <a:pt x="409" y="1873"/>
                  </a:cubicBezTo>
                  <a:cubicBezTo>
                    <a:pt x="618" y="2083"/>
                    <a:pt x="898" y="2194"/>
                    <a:pt x="1183" y="2194"/>
                  </a:cubicBezTo>
                  <a:cubicBezTo>
                    <a:pt x="1324" y="2194"/>
                    <a:pt x="1467" y="2166"/>
                    <a:pt x="1603" y="2110"/>
                  </a:cubicBezTo>
                  <a:cubicBezTo>
                    <a:pt x="2014" y="1941"/>
                    <a:pt x="2280" y="1540"/>
                    <a:pt x="2280" y="1097"/>
                  </a:cubicBezTo>
                  <a:cubicBezTo>
                    <a:pt x="2280" y="492"/>
                    <a:pt x="1790" y="0"/>
                    <a:pt x="118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5" name="Google Shape;1655;p66"/>
            <p:cNvSpPr/>
            <p:nvPr/>
          </p:nvSpPr>
          <p:spPr>
            <a:xfrm>
              <a:off x="1201025" y="-1313925"/>
              <a:ext cx="57000" cy="54875"/>
            </a:xfrm>
            <a:custGeom>
              <a:rect b="b" l="l" r="r" t="t"/>
              <a:pathLst>
                <a:path extrusionOk="0" h="2195" w="2280">
                  <a:moveTo>
                    <a:pt x="1097" y="1"/>
                  </a:moveTo>
                  <a:cubicBezTo>
                    <a:pt x="956" y="1"/>
                    <a:pt x="813" y="28"/>
                    <a:pt x="678" y="84"/>
                  </a:cubicBezTo>
                  <a:cubicBezTo>
                    <a:pt x="267" y="254"/>
                    <a:pt x="0" y="654"/>
                    <a:pt x="0" y="1097"/>
                  </a:cubicBezTo>
                  <a:cubicBezTo>
                    <a:pt x="0" y="1702"/>
                    <a:pt x="491" y="2194"/>
                    <a:pt x="1097" y="2194"/>
                  </a:cubicBezTo>
                  <a:cubicBezTo>
                    <a:pt x="1540" y="2194"/>
                    <a:pt x="1941" y="1926"/>
                    <a:pt x="2110" y="1517"/>
                  </a:cubicBezTo>
                  <a:cubicBezTo>
                    <a:pt x="2280" y="1107"/>
                    <a:pt x="2185" y="635"/>
                    <a:pt x="1872" y="321"/>
                  </a:cubicBezTo>
                  <a:cubicBezTo>
                    <a:pt x="1662" y="112"/>
                    <a:pt x="138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6" name="Google Shape;1656;p66"/>
            <p:cNvSpPr/>
            <p:nvPr/>
          </p:nvSpPr>
          <p:spPr>
            <a:xfrm>
              <a:off x="425525" y="-1165525"/>
              <a:ext cx="54825" cy="54875"/>
            </a:xfrm>
            <a:custGeom>
              <a:rect b="b" l="l" r="r" t="t"/>
              <a:pathLst>
                <a:path extrusionOk="0" h="2195" w="2193">
                  <a:moveTo>
                    <a:pt x="1096" y="1"/>
                  </a:moveTo>
                  <a:cubicBezTo>
                    <a:pt x="491" y="1"/>
                    <a:pt x="0" y="492"/>
                    <a:pt x="0" y="1098"/>
                  </a:cubicBezTo>
                  <a:cubicBezTo>
                    <a:pt x="0" y="1703"/>
                    <a:pt x="491" y="2194"/>
                    <a:pt x="1096" y="2194"/>
                  </a:cubicBezTo>
                  <a:cubicBezTo>
                    <a:pt x="1702" y="2194"/>
                    <a:pt x="2193" y="1703"/>
                    <a:pt x="2193" y="1098"/>
                  </a:cubicBezTo>
                  <a:cubicBezTo>
                    <a:pt x="2193" y="492"/>
                    <a:pt x="1702" y="1"/>
                    <a:pt x="1096"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66"/>
            <p:cNvSpPr/>
            <p:nvPr/>
          </p:nvSpPr>
          <p:spPr>
            <a:xfrm>
              <a:off x="619400"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2" y="1703"/>
                    <a:pt x="2192" y="1098"/>
                  </a:cubicBezTo>
                  <a:cubicBezTo>
                    <a:pt x="2192"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66"/>
            <p:cNvSpPr/>
            <p:nvPr/>
          </p:nvSpPr>
          <p:spPr>
            <a:xfrm>
              <a:off x="811225" y="-1165550"/>
              <a:ext cx="59000" cy="54850"/>
            </a:xfrm>
            <a:custGeom>
              <a:rect b="b" l="l" r="r" t="t"/>
              <a:pathLst>
                <a:path extrusionOk="0" h="2194" w="2360">
                  <a:moveTo>
                    <a:pt x="1180" y="1"/>
                  </a:moveTo>
                  <a:cubicBezTo>
                    <a:pt x="1122" y="1"/>
                    <a:pt x="1064" y="5"/>
                    <a:pt x="1005" y="15"/>
                  </a:cubicBezTo>
                  <a:cubicBezTo>
                    <a:pt x="407" y="112"/>
                    <a:pt x="1" y="676"/>
                    <a:pt x="98" y="1274"/>
                  </a:cubicBezTo>
                  <a:cubicBezTo>
                    <a:pt x="185" y="1812"/>
                    <a:pt x="650" y="2194"/>
                    <a:pt x="1178" y="2194"/>
                  </a:cubicBezTo>
                  <a:cubicBezTo>
                    <a:pt x="1236" y="2194"/>
                    <a:pt x="1296" y="2189"/>
                    <a:pt x="1355" y="2179"/>
                  </a:cubicBezTo>
                  <a:cubicBezTo>
                    <a:pt x="1953" y="2083"/>
                    <a:pt x="2359" y="1520"/>
                    <a:pt x="2262" y="922"/>
                  </a:cubicBezTo>
                  <a:cubicBezTo>
                    <a:pt x="2175" y="383"/>
                    <a:pt x="1708" y="1"/>
                    <a:pt x="118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66"/>
            <p:cNvSpPr/>
            <p:nvPr/>
          </p:nvSpPr>
          <p:spPr>
            <a:xfrm>
              <a:off x="1004975" y="-1165525"/>
              <a:ext cx="57025" cy="54850"/>
            </a:xfrm>
            <a:custGeom>
              <a:rect b="b" l="l" r="r" t="t"/>
              <a:pathLst>
                <a:path extrusionOk="0" h="2194" w="2281">
                  <a:moveTo>
                    <a:pt x="1183" y="1"/>
                  </a:moveTo>
                  <a:cubicBezTo>
                    <a:pt x="740" y="1"/>
                    <a:pt x="341" y="267"/>
                    <a:pt x="170" y="678"/>
                  </a:cubicBezTo>
                  <a:cubicBezTo>
                    <a:pt x="1" y="1087"/>
                    <a:pt x="95" y="1558"/>
                    <a:pt x="409" y="1872"/>
                  </a:cubicBezTo>
                  <a:cubicBezTo>
                    <a:pt x="619" y="2082"/>
                    <a:pt x="899" y="2194"/>
                    <a:pt x="1185" y="2194"/>
                  </a:cubicBezTo>
                  <a:cubicBezTo>
                    <a:pt x="1326" y="2194"/>
                    <a:pt x="1468" y="2166"/>
                    <a:pt x="1603" y="2110"/>
                  </a:cubicBezTo>
                  <a:cubicBezTo>
                    <a:pt x="2014" y="1940"/>
                    <a:pt x="2280" y="1541"/>
                    <a:pt x="2280" y="1098"/>
                  </a:cubicBezTo>
                  <a:cubicBezTo>
                    <a:pt x="2280" y="491"/>
                    <a:pt x="1790" y="1"/>
                    <a:pt x="118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0" name="Google Shape;1660;p66"/>
            <p:cNvSpPr/>
            <p:nvPr/>
          </p:nvSpPr>
          <p:spPr>
            <a:xfrm>
              <a:off x="1201025"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3" y="1703"/>
                    <a:pt x="2193" y="1098"/>
                  </a:cubicBezTo>
                  <a:cubicBezTo>
                    <a:pt x="2193"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61" name="Google Shape;1661;p66"/>
          <p:cNvSpPr/>
          <p:nvPr/>
        </p:nvSpPr>
        <p:spPr>
          <a:xfrm>
            <a:off x="154825" y="0"/>
            <a:ext cx="83450" cy="5143429"/>
          </a:xfrm>
          <a:custGeom>
            <a:rect b="b" l="l" r="r" t="t"/>
            <a:pathLst>
              <a:path extrusionOk="0" h="73559" w="3338">
                <a:moveTo>
                  <a:pt x="1" y="1"/>
                </a:moveTo>
                <a:lnTo>
                  <a:pt x="1" y="73559"/>
                </a:lnTo>
                <a:lnTo>
                  <a:pt x="3337" y="73559"/>
                </a:lnTo>
                <a:lnTo>
                  <a:pt x="3337" y="1"/>
                </a:lnTo>
                <a:close/>
              </a:path>
            </a:pathLst>
          </a:custGeom>
          <a:solidFill>
            <a:srgbClr val="E9B7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66"/>
          <p:cNvSpPr/>
          <p:nvPr/>
        </p:nvSpPr>
        <p:spPr>
          <a:xfrm>
            <a:off x="275050" y="0"/>
            <a:ext cx="205300" cy="5143429"/>
          </a:xfrm>
          <a:custGeom>
            <a:rect b="b" l="l" r="r" t="t"/>
            <a:pathLst>
              <a:path extrusionOk="0" h="73559" w="8212">
                <a:moveTo>
                  <a:pt x="0" y="1"/>
                </a:moveTo>
                <a:lnTo>
                  <a:pt x="0" y="73559"/>
                </a:lnTo>
                <a:lnTo>
                  <a:pt x="8212" y="73559"/>
                </a:lnTo>
                <a:lnTo>
                  <a:pt x="8212" y="1"/>
                </a:lnTo>
                <a:close/>
              </a:path>
            </a:pathLst>
          </a:custGeom>
          <a:solidFill>
            <a:srgbClr val="5EA5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63" name="Google Shape;1663;p66"/>
          <p:cNvGrpSpPr/>
          <p:nvPr/>
        </p:nvGrpSpPr>
        <p:grpSpPr>
          <a:xfrm>
            <a:off x="2871035" y="4460095"/>
            <a:ext cx="1929101" cy="469809"/>
            <a:chOff x="423350" y="-1313925"/>
            <a:chExt cx="834675" cy="203275"/>
          </a:xfrm>
        </p:grpSpPr>
        <p:sp>
          <p:nvSpPr>
            <p:cNvPr id="1664" name="Google Shape;1664;p66"/>
            <p:cNvSpPr/>
            <p:nvPr/>
          </p:nvSpPr>
          <p:spPr>
            <a:xfrm>
              <a:off x="423350" y="-1313925"/>
              <a:ext cx="57000" cy="54850"/>
            </a:xfrm>
            <a:custGeom>
              <a:rect b="b" l="l" r="r" t="t"/>
              <a:pathLst>
                <a:path extrusionOk="0" h="2194" w="2280">
                  <a:moveTo>
                    <a:pt x="1184" y="0"/>
                  </a:moveTo>
                  <a:cubicBezTo>
                    <a:pt x="740" y="0"/>
                    <a:pt x="341" y="268"/>
                    <a:pt x="170" y="678"/>
                  </a:cubicBezTo>
                  <a:cubicBezTo>
                    <a:pt x="1" y="1087"/>
                    <a:pt x="95" y="1559"/>
                    <a:pt x="408" y="1873"/>
                  </a:cubicBezTo>
                  <a:cubicBezTo>
                    <a:pt x="618" y="2083"/>
                    <a:pt x="898" y="2194"/>
                    <a:pt x="1183" y="2194"/>
                  </a:cubicBezTo>
                  <a:cubicBezTo>
                    <a:pt x="1325" y="2194"/>
                    <a:pt x="1468" y="2166"/>
                    <a:pt x="1604" y="2110"/>
                  </a:cubicBezTo>
                  <a:cubicBezTo>
                    <a:pt x="2013" y="1941"/>
                    <a:pt x="2280" y="1540"/>
                    <a:pt x="2280" y="1097"/>
                  </a:cubicBezTo>
                  <a:cubicBezTo>
                    <a:pt x="2280" y="491"/>
                    <a:pt x="1789" y="0"/>
                    <a:pt x="1184"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66"/>
            <p:cNvSpPr/>
            <p:nvPr/>
          </p:nvSpPr>
          <p:spPr>
            <a:xfrm>
              <a:off x="617225" y="-1313925"/>
              <a:ext cx="57025" cy="54850"/>
            </a:xfrm>
            <a:custGeom>
              <a:rect b="b" l="l" r="r" t="t"/>
              <a:pathLst>
                <a:path extrusionOk="0" h="2194" w="2281">
                  <a:moveTo>
                    <a:pt x="1184" y="0"/>
                  </a:moveTo>
                  <a:cubicBezTo>
                    <a:pt x="741" y="0"/>
                    <a:pt x="340" y="268"/>
                    <a:pt x="171" y="678"/>
                  </a:cubicBezTo>
                  <a:cubicBezTo>
                    <a:pt x="0" y="1087"/>
                    <a:pt x="94" y="1559"/>
                    <a:pt x="408" y="1873"/>
                  </a:cubicBezTo>
                  <a:cubicBezTo>
                    <a:pt x="618" y="2083"/>
                    <a:pt x="898" y="2194"/>
                    <a:pt x="1183" y="2194"/>
                  </a:cubicBezTo>
                  <a:cubicBezTo>
                    <a:pt x="1325" y="2194"/>
                    <a:pt x="1468" y="2166"/>
                    <a:pt x="1603" y="2110"/>
                  </a:cubicBezTo>
                  <a:cubicBezTo>
                    <a:pt x="2013" y="1941"/>
                    <a:pt x="2281" y="1540"/>
                    <a:pt x="2279" y="1097"/>
                  </a:cubicBezTo>
                  <a:cubicBezTo>
                    <a:pt x="2279" y="492"/>
                    <a:pt x="1789" y="0"/>
                    <a:pt x="1184"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66"/>
            <p:cNvSpPr/>
            <p:nvPr/>
          </p:nvSpPr>
          <p:spPr>
            <a:xfrm>
              <a:off x="811125" y="-1313925"/>
              <a:ext cx="57000" cy="54850"/>
            </a:xfrm>
            <a:custGeom>
              <a:rect b="b" l="l" r="r" t="t"/>
              <a:pathLst>
                <a:path extrusionOk="0" h="2194" w="2280">
                  <a:moveTo>
                    <a:pt x="1183" y="0"/>
                  </a:moveTo>
                  <a:cubicBezTo>
                    <a:pt x="739" y="0"/>
                    <a:pt x="339" y="268"/>
                    <a:pt x="170" y="678"/>
                  </a:cubicBezTo>
                  <a:cubicBezTo>
                    <a:pt x="0" y="1087"/>
                    <a:pt x="93" y="1559"/>
                    <a:pt x="407" y="1873"/>
                  </a:cubicBezTo>
                  <a:cubicBezTo>
                    <a:pt x="616" y="2083"/>
                    <a:pt x="897" y="2194"/>
                    <a:pt x="1182" y="2194"/>
                  </a:cubicBezTo>
                  <a:cubicBezTo>
                    <a:pt x="1324" y="2194"/>
                    <a:pt x="1466" y="2166"/>
                    <a:pt x="1602" y="2110"/>
                  </a:cubicBezTo>
                  <a:cubicBezTo>
                    <a:pt x="2011" y="1941"/>
                    <a:pt x="2279" y="1540"/>
                    <a:pt x="2279" y="1097"/>
                  </a:cubicBezTo>
                  <a:cubicBezTo>
                    <a:pt x="2279" y="492"/>
                    <a:pt x="1788" y="0"/>
                    <a:pt x="118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p66"/>
            <p:cNvSpPr/>
            <p:nvPr/>
          </p:nvSpPr>
          <p:spPr>
            <a:xfrm>
              <a:off x="1004975" y="-1313925"/>
              <a:ext cx="57025" cy="54850"/>
            </a:xfrm>
            <a:custGeom>
              <a:rect b="b" l="l" r="r" t="t"/>
              <a:pathLst>
                <a:path extrusionOk="0" h="2194" w="2281">
                  <a:moveTo>
                    <a:pt x="1183" y="0"/>
                  </a:moveTo>
                  <a:cubicBezTo>
                    <a:pt x="740" y="0"/>
                    <a:pt x="341" y="268"/>
                    <a:pt x="170" y="678"/>
                  </a:cubicBezTo>
                  <a:cubicBezTo>
                    <a:pt x="1" y="1087"/>
                    <a:pt x="95" y="1559"/>
                    <a:pt x="409" y="1873"/>
                  </a:cubicBezTo>
                  <a:cubicBezTo>
                    <a:pt x="618" y="2083"/>
                    <a:pt x="898" y="2194"/>
                    <a:pt x="1183" y="2194"/>
                  </a:cubicBezTo>
                  <a:cubicBezTo>
                    <a:pt x="1324" y="2194"/>
                    <a:pt x="1467" y="2166"/>
                    <a:pt x="1603" y="2110"/>
                  </a:cubicBezTo>
                  <a:cubicBezTo>
                    <a:pt x="2014" y="1941"/>
                    <a:pt x="2280" y="1540"/>
                    <a:pt x="2280" y="1097"/>
                  </a:cubicBezTo>
                  <a:cubicBezTo>
                    <a:pt x="2280" y="492"/>
                    <a:pt x="1790" y="0"/>
                    <a:pt x="118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p66"/>
            <p:cNvSpPr/>
            <p:nvPr/>
          </p:nvSpPr>
          <p:spPr>
            <a:xfrm>
              <a:off x="1201025" y="-1313925"/>
              <a:ext cx="57000" cy="54875"/>
            </a:xfrm>
            <a:custGeom>
              <a:rect b="b" l="l" r="r" t="t"/>
              <a:pathLst>
                <a:path extrusionOk="0" h="2195" w="2280">
                  <a:moveTo>
                    <a:pt x="1097" y="1"/>
                  </a:moveTo>
                  <a:cubicBezTo>
                    <a:pt x="956" y="1"/>
                    <a:pt x="813" y="28"/>
                    <a:pt x="678" y="84"/>
                  </a:cubicBezTo>
                  <a:cubicBezTo>
                    <a:pt x="267" y="254"/>
                    <a:pt x="0" y="654"/>
                    <a:pt x="0" y="1097"/>
                  </a:cubicBezTo>
                  <a:cubicBezTo>
                    <a:pt x="0" y="1702"/>
                    <a:pt x="491" y="2194"/>
                    <a:pt x="1097" y="2194"/>
                  </a:cubicBezTo>
                  <a:cubicBezTo>
                    <a:pt x="1540" y="2194"/>
                    <a:pt x="1941" y="1926"/>
                    <a:pt x="2110" y="1517"/>
                  </a:cubicBezTo>
                  <a:cubicBezTo>
                    <a:pt x="2280" y="1107"/>
                    <a:pt x="2185" y="635"/>
                    <a:pt x="1872" y="321"/>
                  </a:cubicBezTo>
                  <a:cubicBezTo>
                    <a:pt x="1662" y="112"/>
                    <a:pt x="138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9" name="Google Shape;1669;p66"/>
            <p:cNvSpPr/>
            <p:nvPr/>
          </p:nvSpPr>
          <p:spPr>
            <a:xfrm>
              <a:off x="425525" y="-1165525"/>
              <a:ext cx="54825" cy="54875"/>
            </a:xfrm>
            <a:custGeom>
              <a:rect b="b" l="l" r="r" t="t"/>
              <a:pathLst>
                <a:path extrusionOk="0" h="2195" w="2193">
                  <a:moveTo>
                    <a:pt x="1096" y="1"/>
                  </a:moveTo>
                  <a:cubicBezTo>
                    <a:pt x="491" y="1"/>
                    <a:pt x="0" y="492"/>
                    <a:pt x="0" y="1098"/>
                  </a:cubicBezTo>
                  <a:cubicBezTo>
                    <a:pt x="0" y="1703"/>
                    <a:pt x="491" y="2194"/>
                    <a:pt x="1096" y="2194"/>
                  </a:cubicBezTo>
                  <a:cubicBezTo>
                    <a:pt x="1702" y="2194"/>
                    <a:pt x="2193" y="1703"/>
                    <a:pt x="2193" y="1098"/>
                  </a:cubicBezTo>
                  <a:cubicBezTo>
                    <a:pt x="2193" y="492"/>
                    <a:pt x="1702" y="1"/>
                    <a:pt x="1096"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66"/>
            <p:cNvSpPr/>
            <p:nvPr/>
          </p:nvSpPr>
          <p:spPr>
            <a:xfrm>
              <a:off x="619400"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2" y="1703"/>
                    <a:pt x="2192" y="1098"/>
                  </a:cubicBezTo>
                  <a:cubicBezTo>
                    <a:pt x="2192"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66"/>
            <p:cNvSpPr/>
            <p:nvPr/>
          </p:nvSpPr>
          <p:spPr>
            <a:xfrm>
              <a:off x="811225" y="-1165550"/>
              <a:ext cx="59000" cy="54850"/>
            </a:xfrm>
            <a:custGeom>
              <a:rect b="b" l="l" r="r" t="t"/>
              <a:pathLst>
                <a:path extrusionOk="0" h="2194" w="2360">
                  <a:moveTo>
                    <a:pt x="1180" y="1"/>
                  </a:moveTo>
                  <a:cubicBezTo>
                    <a:pt x="1122" y="1"/>
                    <a:pt x="1064" y="5"/>
                    <a:pt x="1005" y="15"/>
                  </a:cubicBezTo>
                  <a:cubicBezTo>
                    <a:pt x="407" y="112"/>
                    <a:pt x="1" y="676"/>
                    <a:pt x="98" y="1274"/>
                  </a:cubicBezTo>
                  <a:cubicBezTo>
                    <a:pt x="185" y="1812"/>
                    <a:pt x="650" y="2194"/>
                    <a:pt x="1178" y="2194"/>
                  </a:cubicBezTo>
                  <a:cubicBezTo>
                    <a:pt x="1236" y="2194"/>
                    <a:pt x="1296" y="2189"/>
                    <a:pt x="1355" y="2179"/>
                  </a:cubicBezTo>
                  <a:cubicBezTo>
                    <a:pt x="1953" y="2083"/>
                    <a:pt x="2359" y="1520"/>
                    <a:pt x="2262" y="922"/>
                  </a:cubicBezTo>
                  <a:cubicBezTo>
                    <a:pt x="2175" y="383"/>
                    <a:pt x="1708" y="1"/>
                    <a:pt x="118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66"/>
            <p:cNvSpPr/>
            <p:nvPr/>
          </p:nvSpPr>
          <p:spPr>
            <a:xfrm>
              <a:off x="1004975" y="-1165525"/>
              <a:ext cx="57025" cy="54850"/>
            </a:xfrm>
            <a:custGeom>
              <a:rect b="b" l="l" r="r" t="t"/>
              <a:pathLst>
                <a:path extrusionOk="0" h="2194" w="2281">
                  <a:moveTo>
                    <a:pt x="1183" y="1"/>
                  </a:moveTo>
                  <a:cubicBezTo>
                    <a:pt x="740" y="1"/>
                    <a:pt x="341" y="267"/>
                    <a:pt x="170" y="678"/>
                  </a:cubicBezTo>
                  <a:cubicBezTo>
                    <a:pt x="1" y="1087"/>
                    <a:pt x="95" y="1558"/>
                    <a:pt x="409" y="1872"/>
                  </a:cubicBezTo>
                  <a:cubicBezTo>
                    <a:pt x="619" y="2082"/>
                    <a:pt x="899" y="2194"/>
                    <a:pt x="1185" y="2194"/>
                  </a:cubicBezTo>
                  <a:cubicBezTo>
                    <a:pt x="1326" y="2194"/>
                    <a:pt x="1468" y="2166"/>
                    <a:pt x="1603" y="2110"/>
                  </a:cubicBezTo>
                  <a:cubicBezTo>
                    <a:pt x="2014" y="1940"/>
                    <a:pt x="2280" y="1541"/>
                    <a:pt x="2280" y="1098"/>
                  </a:cubicBezTo>
                  <a:cubicBezTo>
                    <a:pt x="2280" y="491"/>
                    <a:pt x="1790" y="1"/>
                    <a:pt x="118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66"/>
            <p:cNvSpPr/>
            <p:nvPr/>
          </p:nvSpPr>
          <p:spPr>
            <a:xfrm>
              <a:off x="1201025"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3" y="1703"/>
                    <a:pt x="2193" y="1098"/>
                  </a:cubicBezTo>
                  <a:cubicBezTo>
                    <a:pt x="2193"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TITLE_ONLY_1_2">
    <p:spTree>
      <p:nvGrpSpPr>
        <p:cNvPr id="1674" name="Shape 1674"/>
        <p:cNvGrpSpPr/>
        <p:nvPr/>
      </p:nvGrpSpPr>
      <p:grpSpPr>
        <a:xfrm>
          <a:off x="0" y="0"/>
          <a:ext cx="0" cy="0"/>
          <a:chOff x="0" y="0"/>
          <a:chExt cx="0" cy="0"/>
        </a:xfrm>
      </p:grpSpPr>
      <p:grpSp>
        <p:nvGrpSpPr>
          <p:cNvPr id="1675" name="Google Shape;1675;p67"/>
          <p:cNvGrpSpPr/>
          <p:nvPr/>
        </p:nvGrpSpPr>
        <p:grpSpPr>
          <a:xfrm>
            <a:off x="5884980" y="1559397"/>
            <a:ext cx="3213109" cy="3571946"/>
            <a:chOff x="5884980" y="1559397"/>
            <a:chExt cx="3213109" cy="3571946"/>
          </a:xfrm>
        </p:grpSpPr>
        <p:sp>
          <p:nvSpPr>
            <p:cNvPr id="1676" name="Google Shape;1676;p67"/>
            <p:cNvSpPr/>
            <p:nvPr/>
          </p:nvSpPr>
          <p:spPr>
            <a:xfrm>
              <a:off x="8134371" y="1559397"/>
              <a:ext cx="67487" cy="64936"/>
            </a:xfrm>
            <a:custGeom>
              <a:rect b="b" l="l" r="r" t="t"/>
              <a:pathLst>
                <a:path extrusionOk="0" h="1426" w="1482">
                  <a:moveTo>
                    <a:pt x="769" y="0"/>
                  </a:moveTo>
                  <a:cubicBezTo>
                    <a:pt x="481" y="0"/>
                    <a:pt x="221" y="174"/>
                    <a:pt x="111" y="441"/>
                  </a:cubicBezTo>
                  <a:cubicBezTo>
                    <a:pt x="1" y="707"/>
                    <a:pt x="62" y="1013"/>
                    <a:pt x="266" y="1217"/>
                  </a:cubicBezTo>
                  <a:cubicBezTo>
                    <a:pt x="401" y="1353"/>
                    <a:pt x="584" y="1426"/>
                    <a:pt x="769" y="1426"/>
                  </a:cubicBezTo>
                  <a:cubicBezTo>
                    <a:pt x="861" y="1426"/>
                    <a:pt x="954" y="1408"/>
                    <a:pt x="1042"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p67"/>
            <p:cNvSpPr/>
            <p:nvPr/>
          </p:nvSpPr>
          <p:spPr>
            <a:xfrm>
              <a:off x="8582510" y="1559397"/>
              <a:ext cx="67487" cy="64936"/>
            </a:xfrm>
            <a:custGeom>
              <a:rect b="b" l="l" r="r" t="t"/>
              <a:pathLst>
                <a:path extrusionOk="0" h="1426" w="1482">
                  <a:moveTo>
                    <a:pt x="769" y="0"/>
                  </a:moveTo>
                  <a:cubicBezTo>
                    <a:pt x="480" y="0"/>
                    <a:pt x="221" y="174"/>
                    <a:pt x="111" y="441"/>
                  </a:cubicBezTo>
                  <a:cubicBezTo>
                    <a:pt x="1" y="707"/>
                    <a:pt x="61" y="1013"/>
                    <a:pt x="266" y="1217"/>
                  </a:cubicBezTo>
                  <a:cubicBezTo>
                    <a:pt x="401" y="1353"/>
                    <a:pt x="583" y="1426"/>
                    <a:pt x="768" y="1426"/>
                  </a:cubicBezTo>
                  <a:cubicBezTo>
                    <a:pt x="860" y="1426"/>
                    <a:pt x="953" y="1408"/>
                    <a:pt x="1041" y="1371"/>
                  </a:cubicBezTo>
                  <a:cubicBezTo>
                    <a:pt x="1308" y="1261"/>
                    <a:pt x="1482" y="1002"/>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8" name="Google Shape;1678;p67"/>
            <p:cNvSpPr/>
            <p:nvPr/>
          </p:nvSpPr>
          <p:spPr>
            <a:xfrm>
              <a:off x="9030557" y="1559397"/>
              <a:ext cx="67532" cy="64936"/>
            </a:xfrm>
            <a:custGeom>
              <a:rect b="b" l="l" r="r" t="t"/>
              <a:pathLst>
                <a:path extrusionOk="0" h="1426" w="1483">
                  <a:moveTo>
                    <a:pt x="769" y="0"/>
                  </a:moveTo>
                  <a:cubicBezTo>
                    <a:pt x="481" y="0"/>
                    <a:pt x="222" y="174"/>
                    <a:pt x="111" y="441"/>
                  </a:cubicBezTo>
                  <a:cubicBezTo>
                    <a:pt x="1" y="707"/>
                    <a:pt x="63" y="1013"/>
                    <a:pt x="266" y="1217"/>
                  </a:cubicBezTo>
                  <a:cubicBezTo>
                    <a:pt x="402" y="1353"/>
                    <a:pt x="584" y="1426"/>
                    <a:pt x="769" y="1426"/>
                  </a:cubicBezTo>
                  <a:cubicBezTo>
                    <a:pt x="861" y="1426"/>
                    <a:pt x="954" y="1408"/>
                    <a:pt x="1042"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67"/>
            <p:cNvSpPr/>
            <p:nvPr/>
          </p:nvSpPr>
          <p:spPr>
            <a:xfrm>
              <a:off x="8134371" y="1942644"/>
              <a:ext cx="67487" cy="64891"/>
            </a:xfrm>
            <a:custGeom>
              <a:rect b="b" l="l" r="r" t="t"/>
              <a:pathLst>
                <a:path extrusionOk="0" h="1425" w="1482">
                  <a:moveTo>
                    <a:pt x="769" y="0"/>
                  </a:moveTo>
                  <a:cubicBezTo>
                    <a:pt x="481" y="0"/>
                    <a:pt x="221" y="174"/>
                    <a:pt x="111" y="439"/>
                  </a:cubicBezTo>
                  <a:cubicBezTo>
                    <a:pt x="1" y="705"/>
                    <a:pt x="62" y="1012"/>
                    <a:pt x="266" y="1216"/>
                  </a:cubicBezTo>
                  <a:cubicBezTo>
                    <a:pt x="403" y="1352"/>
                    <a:pt x="585" y="1425"/>
                    <a:pt x="771" y="1425"/>
                  </a:cubicBezTo>
                  <a:cubicBezTo>
                    <a:pt x="863" y="1425"/>
                    <a:pt x="955" y="1407"/>
                    <a:pt x="1043"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p67"/>
            <p:cNvSpPr/>
            <p:nvPr/>
          </p:nvSpPr>
          <p:spPr>
            <a:xfrm>
              <a:off x="8582510" y="1942644"/>
              <a:ext cx="67487" cy="64891"/>
            </a:xfrm>
            <a:custGeom>
              <a:rect b="b" l="l" r="r" t="t"/>
              <a:pathLst>
                <a:path extrusionOk="0" h="1425" w="1482">
                  <a:moveTo>
                    <a:pt x="769" y="0"/>
                  </a:moveTo>
                  <a:cubicBezTo>
                    <a:pt x="480" y="0"/>
                    <a:pt x="220" y="174"/>
                    <a:pt x="111" y="439"/>
                  </a:cubicBezTo>
                  <a:cubicBezTo>
                    <a:pt x="1" y="705"/>
                    <a:pt x="61" y="1012"/>
                    <a:pt x="266" y="1216"/>
                  </a:cubicBezTo>
                  <a:cubicBezTo>
                    <a:pt x="402" y="1352"/>
                    <a:pt x="584" y="1425"/>
                    <a:pt x="770" y="1425"/>
                  </a:cubicBezTo>
                  <a:cubicBezTo>
                    <a:pt x="861" y="1425"/>
                    <a:pt x="953" y="1407"/>
                    <a:pt x="1041" y="1371"/>
                  </a:cubicBezTo>
                  <a:cubicBezTo>
                    <a:pt x="1308" y="1260"/>
                    <a:pt x="1482" y="1000"/>
                    <a:pt x="1482" y="713"/>
                  </a:cubicBezTo>
                  <a:cubicBezTo>
                    <a:pt x="1482" y="318"/>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67"/>
            <p:cNvSpPr/>
            <p:nvPr/>
          </p:nvSpPr>
          <p:spPr>
            <a:xfrm>
              <a:off x="9030557" y="1942644"/>
              <a:ext cx="67532" cy="64891"/>
            </a:xfrm>
            <a:custGeom>
              <a:rect b="b" l="l" r="r" t="t"/>
              <a:pathLst>
                <a:path extrusionOk="0" h="1425" w="1483">
                  <a:moveTo>
                    <a:pt x="769" y="0"/>
                  </a:moveTo>
                  <a:cubicBezTo>
                    <a:pt x="481" y="0"/>
                    <a:pt x="222" y="174"/>
                    <a:pt x="111" y="439"/>
                  </a:cubicBezTo>
                  <a:cubicBezTo>
                    <a:pt x="1" y="705"/>
                    <a:pt x="63" y="1012"/>
                    <a:pt x="266" y="1216"/>
                  </a:cubicBezTo>
                  <a:cubicBezTo>
                    <a:pt x="403" y="1352"/>
                    <a:pt x="586" y="1425"/>
                    <a:pt x="771" y="1425"/>
                  </a:cubicBezTo>
                  <a:cubicBezTo>
                    <a:pt x="863" y="1425"/>
                    <a:pt x="955" y="1407"/>
                    <a:pt x="1043"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67"/>
            <p:cNvSpPr/>
            <p:nvPr/>
          </p:nvSpPr>
          <p:spPr>
            <a:xfrm>
              <a:off x="8134371" y="2325800"/>
              <a:ext cx="67487" cy="64936"/>
            </a:xfrm>
            <a:custGeom>
              <a:rect b="b" l="l" r="r" t="t"/>
              <a:pathLst>
                <a:path extrusionOk="0" h="1426" w="1482">
                  <a:moveTo>
                    <a:pt x="769" y="0"/>
                  </a:moveTo>
                  <a:cubicBezTo>
                    <a:pt x="481" y="0"/>
                    <a:pt x="221" y="174"/>
                    <a:pt x="111" y="441"/>
                  </a:cubicBezTo>
                  <a:cubicBezTo>
                    <a:pt x="1" y="707"/>
                    <a:pt x="62" y="1013"/>
                    <a:pt x="266" y="1216"/>
                  </a:cubicBezTo>
                  <a:cubicBezTo>
                    <a:pt x="402" y="1353"/>
                    <a:pt x="584" y="1426"/>
                    <a:pt x="770" y="1426"/>
                  </a:cubicBezTo>
                  <a:cubicBezTo>
                    <a:pt x="862" y="1426"/>
                    <a:pt x="955" y="1408"/>
                    <a:pt x="1043"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67"/>
            <p:cNvSpPr/>
            <p:nvPr/>
          </p:nvSpPr>
          <p:spPr>
            <a:xfrm>
              <a:off x="8582510" y="2325800"/>
              <a:ext cx="67487" cy="64936"/>
            </a:xfrm>
            <a:custGeom>
              <a:rect b="b" l="l" r="r" t="t"/>
              <a:pathLst>
                <a:path extrusionOk="0" h="1426" w="1482">
                  <a:moveTo>
                    <a:pt x="769" y="0"/>
                  </a:moveTo>
                  <a:cubicBezTo>
                    <a:pt x="480" y="0"/>
                    <a:pt x="220" y="174"/>
                    <a:pt x="111" y="441"/>
                  </a:cubicBezTo>
                  <a:cubicBezTo>
                    <a:pt x="1" y="707"/>
                    <a:pt x="61" y="1013"/>
                    <a:pt x="266" y="1216"/>
                  </a:cubicBezTo>
                  <a:cubicBezTo>
                    <a:pt x="401" y="1353"/>
                    <a:pt x="583" y="1426"/>
                    <a:pt x="768" y="1426"/>
                  </a:cubicBezTo>
                  <a:cubicBezTo>
                    <a:pt x="860" y="1426"/>
                    <a:pt x="953" y="1408"/>
                    <a:pt x="1041" y="1371"/>
                  </a:cubicBezTo>
                  <a:cubicBezTo>
                    <a:pt x="1308" y="1261"/>
                    <a:pt x="1482" y="1002"/>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67"/>
            <p:cNvSpPr/>
            <p:nvPr/>
          </p:nvSpPr>
          <p:spPr>
            <a:xfrm>
              <a:off x="9030557" y="2325800"/>
              <a:ext cx="67532" cy="64936"/>
            </a:xfrm>
            <a:custGeom>
              <a:rect b="b" l="l" r="r" t="t"/>
              <a:pathLst>
                <a:path extrusionOk="0" h="1426" w="1483">
                  <a:moveTo>
                    <a:pt x="769" y="0"/>
                  </a:moveTo>
                  <a:cubicBezTo>
                    <a:pt x="481" y="0"/>
                    <a:pt x="222" y="174"/>
                    <a:pt x="111" y="441"/>
                  </a:cubicBezTo>
                  <a:cubicBezTo>
                    <a:pt x="1" y="707"/>
                    <a:pt x="63" y="1013"/>
                    <a:pt x="266" y="1216"/>
                  </a:cubicBezTo>
                  <a:cubicBezTo>
                    <a:pt x="403" y="1353"/>
                    <a:pt x="585" y="1426"/>
                    <a:pt x="770" y="1426"/>
                  </a:cubicBezTo>
                  <a:cubicBezTo>
                    <a:pt x="862" y="1426"/>
                    <a:pt x="955" y="1408"/>
                    <a:pt x="1043"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5" name="Google Shape;1685;p67"/>
            <p:cNvSpPr/>
            <p:nvPr/>
          </p:nvSpPr>
          <p:spPr>
            <a:xfrm>
              <a:off x="8134371" y="2709047"/>
              <a:ext cx="67487" cy="64891"/>
            </a:xfrm>
            <a:custGeom>
              <a:rect b="b" l="l" r="r" t="t"/>
              <a:pathLst>
                <a:path extrusionOk="0" h="1425" w="1482">
                  <a:moveTo>
                    <a:pt x="769" y="0"/>
                  </a:moveTo>
                  <a:cubicBezTo>
                    <a:pt x="481" y="0"/>
                    <a:pt x="221" y="174"/>
                    <a:pt x="111" y="439"/>
                  </a:cubicBezTo>
                  <a:cubicBezTo>
                    <a:pt x="1" y="705"/>
                    <a:pt x="62" y="1012"/>
                    <a:pt x="266" y="1216"/>
                  </a:cubicBezTo>
                  <a:cubicBezTo>
                    <a:pt x="402" y="1352"/>
                    <a:pt x="585" y="1425"/>
                    <a:pt x="770" y="1425"/>
                  </a:cubicBezTo>
                  <a:cubicBezTo>
                    <a:pt x="862" y="1425"/>
                    <a:pt x="954" y="1407"/>
                    <a:pt x="1042"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6" name="Google Shape;1686;p67"/>
            <p:cNvSpPr/>
            <p:nvPr/>
          </p:nvSpPr>
          <p:spPr>
            <a:xfrm>
              <a:off x="8582510" y="2709047"/>
              <a:ext cx="67487" cy="64891"/>
            </a:xfrm>
            <a:custGeom>
              <a:rect b="b" l="l" r="r" t="t"/>
              <a:pathLst>
                <a:path extrusionOk="0" h="1425" w="1482">
                  <a:moveTo>
                    <a:pt x="769" y="0"/>
                  </a:moveTo>
                  <a:cubicBezTo>
                    <a:pt x="480" y="0"/>
                    <a:pt x="221" y="174"/>
                    <a:pt x="111" y="439"/>
                  </a:cubicBezTo>
                  <a:cubicBezTo>
                    <a:pt x="1" y="705"/>
                    <a:pt x="61" y="1012"/>
                    <a:pt x="266" y="1216"/>
                  </a:cubicBezTo>
                  <a:cubicBezTo>
                    <a:pt x="402" y="1352"/>
                    <a:pt x="584" y="1425"/>
                    <a:pt x="770" y="1425"/>
                  </a:cubicBezTo>
                  <a:cubicBezTo>
                    <a:pt x="861" y="1425"/>
                    <a:pt x="953" y="1407"/>
                    <a:pt x="1041" y="1371"/>
                  </a:cubicBezTo>
                  <a:cubicBezTo>
                    <a:pt x="1308" y="1260"/>
                    <a:pt x="1482" y="1000"/>
                    <a:pt x="1482" y="713"/>
                  </a:cubicBezTo>
                  <a:cubicBezTo>
                    <a:pt x="1482" y="318"/>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7" name="Google Shape;1687;p67"/>
            <p:cNvSpPr/>
            <p:nvPr/>
          </p:nvSpPr>
          <p:spPr>
            <a:xfrm>
              <a:off x="9030557" y="2709047"/>
              <a:ext cx="67532" cy="64891"/>
            </a:xfrm>
            <a:custGeom>
              <a:rect b="b" l="l" r="r" t="t"/>
              <a:pathLst>
                <a:path extrusionOk="0" h="1425" w="1483">
                  <a:moveTo>
                    <a:pt x="769" y="0"/>
                  </a:moveTo>
                  <a:cubicBezTo>
                    <a:pt x="481" y="0"/>
                    <a:pt x="222" y="174"/>
                    <a:pt x="111" y="439"/>
                  </a:cubicBezTo>
                  <a:cubicBezTo>
                    <a:pt x="1" y="705"/>
                    <a:pt x="63" y="1012"/>
                    <a:pt x="266" y="1216"/>
                  </a:cubicBezTo>
                  <a:cubicBezTo>
                    <a:pt x="402" y="1352"/>
                    <a:pt x="585" y="1425"/>
                    <a:pt x="771" y="1425"/>
                  </a:cubicBezTo>
                  <a:cubicBezTo>
                    <a:pt x="862" y="1425"/>
                    <a:pt x="954" y="1407"/>
                    <a:pt x="1042"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8" name="Google Shape;1688;p67"/>
            <p:cNvSpPr/>
            <p:nvPr/>
          </p:nvSpPr>
          <p:spPr>
            <a:xfrm>
              <a:off x="8134371" y="3092203"/>
              <a:ext cx="67487" cy="64936"/>
            </a:xfrm>
            <a:custGeom>
              <a:rect b="b" l="l" r="r" t="t"/>
              <a:pathLst>
                <a:path extrusionOk="0" h="1426" w="1482">
                  <a:moveTo>
                    <a:pt x="769" y="0"/>
                  </a:moveTo>
                  <a:cubicBezTo>
                    <a:pt x="481" y="0"/>
                    <a:pt x="221" y="174"/>
                    <a:pt x="111" y="441"/>
                  </a:cubicBezTo>
                  <a:cubicBezTo>
                    <a:pt x="1" y="707"/>
                    <a:pt x="62" y="1013"/>
                    <a:pt x="266" y="1216"/>
                  </a:cubicBezTo>
                  <a:cubicBezTo>
                    <a:pt x="401" y="1353"/>
                    <a:pt x="584" y="1425"/>
                    <a:pt x="769" y="1425"/>
                  </a:cubicBezTo>
                  <a:cubicBezTo>
                    <a:pt x="861" y="1425"/>
                    <a:pt x="954" y="1408"/>
                    <a:pt x="1042" y="1371"/>
                  </a:cubicBezTo>
                  <a:cubicBezTo>
                    <a:pt x="1308" y="1261"/>
                    <a:pt x="1482" y="1001"/>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67"/>
            <p:cNvSpPr/>
            <p:nvPr/>
          </p:nvSpPr>
          <p:spPr>
            <a:xfrm>
              <a:off x="8582510" y="3092203"/>
              <a:ext cx="67487" cy="64936"/>
            </a:xfrm>
            <a:custGeom>
              <a:rect b="b" l="l" r="r" t="t"/>
              <a:pathLst>
                <a:path extrusionOk="0" h="1426" w="1482">
                  <a:moveTo>
                    <a:pt x="769" y="0"/>
                  </a:moveTo>
                  <a:cubicBezTo>
                    <a:pt x="480" y="0"/>
                    <a:pt x="221" y="174"/>
                    <a:pt x="111" y="441"/>
                  </a:cubicBezTo>
                  <a:cubicBezTo>
                    <a:pt x="1" y="707"/>
                    <a:pt x="61" y="1013"/>
                    <a:pt x="266" y="1216"/>
                  </a:cubicBezTo>
                  <a:cubicBezTo>
                    <a:pt x="401" y="1353"/>
                    <a:pt x="583" y="1425"/>
                    <a:pt x="768" y="1425"/>
                  </a:cubicBezTo>
                  <a:cubicBezTo>
                    <a:pt x="860" y="1425"/>
                    <a:pt x="953" y="1408"/>
                    <a:pt x="1041" y="1371"/>
                  </a:cubicBezTo>
                  <a:cubicBezTo>
                    <a:pt x="1308" y="1261"/>
                    <a:pt x="1482" y="1001"/>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67"/>
            <p:cNvSpPr/>
            <p:nvPr/>
          </p:nvSpPr>
          <p:spPr>
            <a:xfrm>
              <a:off x="9030557" y="3092203"/>
              <a:ext cx="67532" cy="64936"/>
            </a:xfrm>
            <a:custGeom>
              <a:rect b="b" l="l" r="r" t="t"/>
              <a:pathLst>
                <a:path extrusionOk="0" h="1426" w="1483">
                  <a:moveTo>
                    <a:pt x="769" y="0"/>
                  </a:moveTo>
                  <a:cubicBezTo>
                    <a:pt x="481" y="0"/>
                    <a:pt x="222" y="174"/>
                    <a:pt x="111" y="441"/>
                  </a:cubicBezTo>
                  <a:cubicBezTo>
                    <a:pt x="1" y="707"/>
                    <a:pt x="63" y="1013"/>
                    <a:pt x="266" y="1216"/>
                  </a:cubicBezTo>
                  <a:cubicBezTo>
                    <a:pt x="402" y="1353"/>
                    <a:pt x="584" y="1425"/>
                    <a:pt x="769" y="1425"/>
                  </a:cubicBezTo>
                  <a:cubicBezTo>
                    <a:pt x="861" y="1425"/>
                    <a:pt x="954" y="1408"/>
                    <a:pt x="1042" y="1371"/>
                  </a:cubicBezTo>
                  <a:cubicBezTo>
                    <a:pt x="1308" y="1261"/>
                    <a:pt x="1482" y="1001"/>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67"/>
            <p:cNvSpPr/>
            <p:nvPr/>
          </p:nvSpPr>
          <p:spPr>
            <a:xfrm>
              <a:off x="8108961" y="1573423"/>
              <a:ext cx="67487" cy="64891"/>
            </a:xfrm>
            <a:custGeom>
              <a:rect b="b" l="l" r="r" t="t"/>
              <a:pathLst>
                <a:path extrusionOk="0" h="1425" w="1482">
                  <a:moveTo>
                    <a:pt x="769" y="0"/>
                  </a:moveTo>
                  <a:cubicBezTo>
                    <a:pt x="481" y="0"/>
                    <a:pt x="221" y="174"/>
                    <a:pt x="111" y="440"/>
                  </a:cubicBezTo>
                  <a:cubicBezTo>
                    <a:pt x="1" y="705"/>
                    <a:pt x="61" y="1013"/>
                    <a:pt x="266" y="1216"/>
                  </a:cubicBezTo>
                  <a:cubicBezTo>
                    <a:pt x="402" y="1352"/>
                    <a:pt x="584" y="1425"/>
                    <a:pt x="770" y="1425"/>
                  </a:cubicBezTo>
                  <a:cubicBezTo>
                    <a:pt x="861" y="1425"/>
                    <a:pt x="953" y="1407"/>
                    <a:pt x="1042" y="1371"/>
                  </a:cubicBezTo>
                  <a:cubicBezTo>
                    <a:pt x="1308" y="1260"/>
                    <a:pt x="1482" y="1001"/>
                    <a:pt x="1482" y="713"/>
                  </a:cubicBezTo>
                  <a:cubicBezTo>
                    <a:pt x="1482" y="318"/>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p67"/>
            <p:cNvSpPr/>
            <p:nvPr/>
          </p:nvSpPr>
          <p:spPr>
            <a:xfrm>
              <a:off x="8557054" y="1573423"/>
              <a:ext cx="67487" cy="64891"/>
            </a:xfrm>
            <a:custGeom>
              <a:rect b="b" l="l" r="r" t="t"/>
              <a:pathLst>
                <a:path extrusionOk="0" h="1425" w="1482">
                  <a:moveTo>
                    <a:pt x="769" y="0"/>
                  </a:moveTo>
                  <a:cubicBezTo>
                    <a:pt x="480" y="0"/>
                    <a:pt x="221" y="174"/>
                    <a:pt x="110" y="439"/>
                  </a:cubicBezTo>
                  <a:cubicBezTo>
                    <a:pt x="0" y="705"/>
                    <a:pt x="60" y="1012"/>
                    <a:pt x="265" y="1216"/>
                  </a:cubicBezTo>
                  <a:cubicBezTo>
                    <a:pt x="401" y="1352"/>
                    <a:pt x="583" y="1425"/>
                    <a:pt x="769" y="1425"/>
                  </a:cubicBezTo>
                  <a:cubicBezTo>
                    <a:pt x="861" y="1425"/>
                    <a:pt x="953" y="1407"/>
                    <a:pt x="1041" y="1371"/>
                  </a:cubicBezTo>
                  <a:cubicBezTo>
                    <a:pt x="1307" y="1260"/>
                    <a:pt x="1481" y="1001"/>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67"/>
            <p:cNvSpPr/>
            <p:nvPr/>
          </p:nvSpPr>
          <p:spPr>
            <a:xfrm>
              <a:off x="9005147" y="1573423"/>
              <a:ext cx="67532" cy="64891"/>
            </a:xfrm>
            <a:custGeom>
              <a:rect b="b" l="l" r="r" t="t"/>
              <a:pathLst>
                <a:path extrusionOk="0" h="1425" w="1483">
                  <a:moveTo>
                    <a:pt x="769" y="0"/>
                  </a:moveTo>
                  <a:cubicBezTo>
                    <a:pt x="481" y="0"/>
                    <a:pt x="220" y="174"/>
                    <a:pt x="110" y="440"/>
                  </a:cubicBezTo>
                  <a:cubicBezTo>
                    <a:pt x="1" y="705"/>
                    <a:pt x="61" y="1013"/>
                    <a:pt x="264" y="1216"/>
                  </a:cubicBezTo>
                  <a:cubicBezTo>
                    <a:pt x="402" y="1352"/>
                    <a:pt x="584" y="1425"/>
                    <a:pt x="770" y="1425"/>
                  </a:cubicBezTo>
                  <a:cubicBezTo>
                    <a:pt x="861" y="1425"/>
                    <a:pt x="954" y="1407"/>
                    <a:pt x="1042" y="1371"/>
                  </a:cubicBezTo>
                  <a:cubicBezTo>
                    <a:pt x="1308" y="1260"/>
                    <a:pt x="1482" y="1001"/>
                    <a:pt x="1482" y="713"/>
                  </a:cubicBezTo>
                  <a:cubicBezTo>
                    <a:pt x="1482" y="318"/>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67"/>
            <p:cNvSpPr/>
            <p:nvPr/>
          </p:nvSpPr>
          <p:spPr>
            <a:xfrm>
              <a:off x="8108961" y="1956579"/>
              <a:ext cx="67487" cy="64936"/>
            </a:xfrm>
            <a:custGeom>
              <a:rect b="b" l="l" r="r" t="t"/>
              <a:pathLst>
                <a:path extrusionOk="0" h="1426" w="1482">
                  <a:moveTo>
                    <a:pt x="769" y="0"/>
                  </a:moveTo>
                  <a:cubicBezTo>
                    <a:pt x="481" y="0"/>
                    <a:pt x="221" y="174"/>
                    <a:pt x="111" y="441"/>
                  </a:cubicBezTo>
                  <a:cubicBezTo>
                    <a:pt x="1" y="707"/>
                    <a:pt x="61" y="1013"/>
                    <a:pt x="266" y="1216"/>
                  </a:cubicBezTo>
                  <a:cubicBezTo>
                    <a:pt x="401" y="1353"/>
                    <a:pt x="583" y="1426"/>
                    <a:pt x="768" y="1426"/>
                  </a:cubicBezTo>
                  <a:cubicBezTo>
                    <a:pt x="860" y="1426"/>
                    <a:pt x="953" y="1408"/>
                    <a:pt x="1042" y="1371"/>
                  </a:cubicBezTo>
                  <a:cubicBezTo>
                    <a:pt x="1308" y="1261"/>
                    <a:pt x="1482" y="1002"/>
                    <a:pt x="1482" y="713"/>
                  </a:cubicBezTo>
                  <a:cubicBezTo>
                    <a:pt x="1482"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67"/>
            <p:cNvSpPr/>
            <p:nvPr/>
          </p:nvSpPr>
          <p:spPr>
            <a:xfrm>
              <a:off x="8557054" y="1956579"/>
              <a:ext cx="67487" cy="64936"/>
            </a:xfrm>
            <a:custGeom>
              <a:rect b="b" l="l" r="r" t="t"/>
              <a:pathLst>
                <a:path extrusionOk="0" h="1426" w="1482">
                  <a:moveTo>
                    <a:pt x="769" y="0"/>
                  </a:moveTo>
                  <a:cubicBezTo>
                    <a:pt x="480" y="0"/>
                    <a:pt x="221" y="174"/>
                    <a:pt x="110" y="441"/>
                  </a:cubicBezTo>
                  <a:cubicBezTo>
                    <a:pt x="0" y="707"/>
                    <a:pt x="60" y="1013"/>
                    <a:pt x="265" y="1216"/>
                  </a:cubicBezTo>
                  <a:cubicBezTo>
                    <a:pt x="401" y="1353"/>
                    <a:pt x="583" y="1426"/>
                    <a:pt x="768" y="1426"/>
                  </a:cubicBezTo>
                  <a:cubicBezTo>
                    <a:pt x="860" y="1426"/>
                    <a:pt x="953" y="1408"/>
                    <a:pt x="1041" y="1371"/>
                  </a:cubicBezTo>
                  <a:cubicBezTo>
                    <a:pt x="1307" y="1262"/>
                    <a:pt x="1481" y="1002"/>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67"/>
            <p:cNvSpPr/>
            <p:nvPr/>
          </p:nvSpPr>
          <p:spPr>
            <a:xfrm>
              <a:off x="9005147" y="1956579"/>
              <a:ext cx="67532" cy="64936"/>
            </a:xfrm>
            <a:custGeom>
              <a:rect b="b" l="l" r="r" t="t"/>
              <a:pathLst>
                <a:path extrusionOk="0" h="1426" w="1483">
                  <a:moveTo>
                    <a:pt x="769" y="0"/>
                  </a:moveTo>
                  <a:cubicBezTo>
                    <a:pt x="481" y="0"/>
                    <a:pt x="220" y="174"/>
                    <a:pt x="110" y="441"/>
                  </a:cubicBezTo>
                  <a:cubicBezTo>
                    <a:pt x="1" y="707"/>
                    <a:pt x="61" y="1013"/>
                    <a:pt x="264" y="1216"/>
                  </a:cubicBezTo>
                  <a:cubicBezTo>
                    <a:pt x="401" y="1353"/>
                    <a:pt x="583" y="1426"/>
                    <a:pt x="769" y="1426"/>
                  </a:cubicBezTo>
                  <a:cubicBezTo>
                    <a:pt x="861" y="1426"/>
                    <a:pt x="953" y="1408"/>
                    <a:pt x="1042" y="1371"/>
                  </a:cubicBezTo>
                  <a:cubicBezTo>
                    <a:pt x="1308" y="1261"/>
                    <a:pt x="1482" y="1002"/>
                    <a:pt x="1482" y="713"/>
                  </a:cubicBezTo>
                  <a:cubicBezTo>
                    <a:pt x="1482" y="320"/>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67"/>
            <p:cNvSpPr/>
            <p:nvPr/>
          </p:nvSpPr>
          <p:spPr>
            <a:xfrm>
              <a:off x="8108961" y="2339826"/>
              <a:ext cx="67487" cy="64936"/>
            </a:xfrm>
            <a:custGeom>
              <a:rect b="b" l="l" r="r" t="t"/>
              <a:pathLst>
                <a:path extrusionOk="0" h="1426" w="1482">
                  <a:moveTo>
                    <a:pt x="769" y="0"/>
                  </a:moveTo>
                  <a:cubicBezTo>
                    <a:pt x="481" y="0"/>
                    <a:pt x="220" y="174"/>
                    <a:pt x="111" y="440"/>
                  </a:cubicBezTo>
                  <a:cubicBezTo>
                    <a:pt x="1" y="707"/>
                    <a:pt x="61" y="1013"/>
                    <a:pt x="266" y="1216"/>
                  </a:cubicBezTo>
                  <a:cubicBezTo>
                    <a:pt x="401" y="1353"/>
                    <a:pt x="583" y="1425"/>
                    <a:pt x="768" y="1425"/>
                  </a:cubicBezTo>
                  <a:cubicBezTo>
                    <a:pt x="860" y="1425"/>
                    <a:pt x="953" y="1407"/>
                    <a:pt x="1042" y="1371"/>
                  </a:cubicBezTo>
                  <a:cubicBezTo>
                    <a:pt x="1308" y="1260"/>
                    <a:pt x="1482" y="1001"/>
                    <a:pt x="1482" y="713"/>
                  </a:cubicBezTo>
                  <a:cubicBezTo>
                    <a:pt x="1482" y="318"/>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67"/>
            <p:cNvSpPr/>
            <p:nvPr/>
          </p:nvSpPr>
          <p:spPr>
            <a:xfrm>
              <a:off x="8557054" y="2339826"/>
              <a:ext cx="67487" cy="64936"/>
            </a:xfrm>
            <a:custGeom>
              <a:rect b="b" l="l" r="r" t="t"/>
              <a:pathLst>
                <a:path extrusionOk="0" h="1426" w="1482">
                  <a:moveTo>
                    <a:pt x="769" y="0"/>
                  </a:moveTo>
                  <a:cubicBezTo>
                    <a:pt x="480" y="0"/>
                    <a:pt x="221" y="174"/>
                    <a:pt x="110" y="440"/>
                  </a:cubicBezTo>
                  <a:cubicBezTo>
                    <a:pt x="0" y="705"/>
                    <a:pt x="60" y="1013"/>
                    <a:pt x="265" y="1216"/>
                  </a:cubicBezTo>
                  <a:cubicBezTo>
                    <a:pt x="401" y="1353"/>
                    <a:pt x="583" y="1425"/>
                    <a:pt x="768" y="1425"/>
                  </a:cubicBezTo>
                  <a:cubicBezTo>
                    <a:pt x="860" y="1425"/>
                    <a:pt x="953" y="1407"/>
                    <a:pt x="1041" y="1371"/>
                  </a:cubicBezTo>
                  <a:cubicBezTo>
                    <a:pt x="1307" y="1260"/>
                    <a:pt x="1481" y="1001"/>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67"/>
            <p:cNvSpPr/>
            <p:nvPr/>
          </p:nvSpPr>
          <p:spPr>
            <a:xfrm>
              <a:off x="9005147" y="2339826"/>
              <a:ext cx="67532" cy="64936"/>
            </a:xfrm>
            <a:custGeom>
              <a:rect b="b" l="l" r="r" t="t"/>
              <a:pathLst>
                <a:path extrusionOk="0" h="1426" w="1483">
                  <a:moveTo>
                    <a:pt x="769" y="0"/>
                  </a:moveTo>
                  <a:cubicBezTo>
                    <a:pt x="481" y="0"/>
                    <a:pt x="220" y="174"/>
                    <a:pt x="110" y="440"/>
                  </a:cubicBezTo>
                  <a:cubicBezTo>
                    <a:pt x="1" y="707"/>
                    <a:pt x="61" y="1013"/>
                    <a:pt x="264" y="1216"/>
                  </a:cubicBezTo>
                  <a:cubicBezTo>
                    <a:pt x="401" y="1353"/>
                    <a:pt x="583" y="1425"/>
                    <a:pt x="769" y="1425"/>
                  </a:cubicBezTo>
                  <a:cubicBezTo>
                    <a:pt x="861" y="1425"/>
                    <a:pt x="953" y="1407"/>
                    <a:pt x="1042" y="1371"/>
                  </a:cubicBezTo>
                  <a:cubicBezTo>
                    <a:pt x="1308" y="1260"/>
                    <a:pt x="1482" y="1001"/>
                    <a:pt x="1482" y="713"/>
                  </a:cubicBezTo>
                  <a:cubicBezTo>
                    <a:pt x="1482" y="318"/>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67"/>
            <p:cNvSpPr/>
            <p:nvPr/>
          </p:nvSpPr>
          <p:spPr>
            <a:xfrm>
              <a:off x="8109052" y="2722799"/>
              <a:ext cx="69809" cy="64982"/>
            </a:xfrm>
            <a:custGeom>
              <a:rect b="b" l="l" r="r" t="t"/>
              <a:pathLst>
                <a:path extrusionOk="0" h="1427" w="1533">
                  <a:moveTo>
                    <a:pt x="769" y="1"/>
                  </a:moveTo>
                  <a:cubicBezTo>
                    <a:pt x="731" y="1"/>
                    <a:pt x="692" y="4"/>
                    <a:pt x="654" y="10"/>
                  </a:cubicBezTo>
                  <a:cubicBezTo>
                    <a:pt x="265" y="72"/>
                    <a:pt x="0" y="439"/>
                    <a:pt x="63" y="827"/>
                  </a:cubicBezTo>
                  <a:cubicBezTo>
                    <a:pt x="120" y="1178"/>
                    <a:pt x="423" y="1427"/>
                    <a:pt x="767" y="1427"/>
                  </a:cubicBezTo>
                  <a:cubicBezTo>
                    <a:pt x="805" y="1427"/>
                    <a:pt x="842" y="1424"/>
                    <a:pt x="881" y="1418"/>
                  </a:cubicBezTo>
                  <a:cubicBezTo>
                    <a:pt x="1269" y="1354"/>
                    <a:pt x="1533" y="989"/>
                    <a:pt x="1471" y="601"/>
                  </a:cubicBezTo>
                  <a:cubicBezTo>
                    <a:pt x="1414" y="251"/>
                    <a:pt x="1112" y="1"/>
                    <a:pt x="769"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67"/>
            <p:cNvSpPr/>
            <p:nvPr/>
          </p:nvSpPr>
          <p:spPr>
            <a:xfrm>
              <a:off x="8559331" y="2723437"/>
              <a:ext cx="65346" cy="64936"/>
            </a:xfrm>
            <a:custGeom>
              <a:rect b="b" l="l" r="r" t="t"/>
              <a:pathLst>
                <a:path extrusionOk="0" h="1426" w="1435">
                  <a:moveTo>
                    <a:pt x="715" y="1"/>
                  </a:moveTo>
                  <a:cubicBezTo>
                    <a:pt x="713" y="1"/>
                    <a:pt x="712" y="1"/>
                    <a:pt x="710" y="1"/>
                  </a:cubicBezTo>
                  <a:cubicBezTo>
                    <a:pt x="317" y="5"/>
                    <a:pt x="0" y="327"/>
                    <a:pt x="5" y="721"/>
                  </a:cubicBezTo>
                  <a:cubicBezTo>
                    <a:pt x="9" y="1111"/>
                    <a:pt x="327" y="1426"/>
                    <a:pt x="716" y="1426"/>
                  </a:cubicBezTo>
                  <a:cubicBezTo>
                    <a:pt x="719" y="1426"/>
                    <a:pt x="722" y="1426"/>
                    <a:pt x="724" y="1426"/>
                  </a:cubicBezTo>
                  <a:cubicBezTo>
                    <a:pt x="1118" y="1423"/>
                    <a:pt x="1434" y="1100"/>
                    <a:pt x="1430" y="707"/>
                  </a:cubicBezTo>
                  <a:cubicBezTo>
                    <a:pt x="1425" y="315"/>
                    <a:pt x="1107" y="1"/>
                    <a:pt x="715"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67"/>
            <p:cNvSpPr/>
            <p:nvPr/>
          </p:nvSpPr>
          <p:spPr>
            <a:xfrm>
              <a:off x="9007697" y="2722981"/>
              <a:ext cx="64982" cy="64936"/>
            </a:xfrm>
            <a:custGeom>
              <a:rect b="b" l="l" r="r" t="t"/>
              <a:pathLst>
                <a:path extrusionOk="0" h="1426" w="1427">
                  <a:moveTo>
                    <a:pt x="713" y="0"/>
                  </a:moveTo>
                  <a:cubicBezTo>
                    <a:pt x="319" y="0"/>
                    <a:pt x="1" y="320"/>
                    <a:pt x="1" y="713"/>
                  </a:cubicBezTo>
                  <a:cubicBezTo>
                    <a:pt x="1" y="1107"/>
                    <a:pt x="319" y="1425"/>
                    <a:pt x="713" y="1425"/>
                  </a:cubicBezTo>
                  <a:cubicBezTo>
                    <a:pt x="1107" y="1425"/>
                    <a:pt x="1426" y="1107"/>
                    <a:pt x="1426" y="713"/>
                  </a:cubicBezTo>
                  <a:cubicBezTo>
                    <a:pt x="1426" y="320"/>
                    <a:pt x="1107" y="0"/>
                    <a:pt x="71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67"/>
            <p:cNvSpPr/>
            <p:nvPr/>
          </p:nvSpPr>
          <p:spPr>
            <a:xfrm>
              <a:off x="8109097" y="3106001"/>
              <a:ext cx="69763" cy="64982"/>
            </a:xfrm>
            <a:custGeom>
              <a:rect b="b" l="l" r="r" t="t"/>
              <a:pathLst>
                <a:path extrusionOk="0" h="1427" w="1532">
                  <a:moveTo>
                    <a:pt x="766" y="0"/>
                  </a:moveTo>
                  <a:cubicBezTo>
                    <a:pt x="729" y="0"/>
                    <a:pt x="691" y="3"/>
                    <a:pt x="653" y="9"/>
                  </a:cubicBezTo>
                  <a:cubicBezTo>
                    <a:pt x="264" y="73"/>
                    <a:pt x="1" y="438"/>
                    <a:pt x="62" y="827"/>
                  </a:cubicBezTo>
                  <a:cubicBezTo>
                    <a:pt x="119" y="1177"/>
                    <a:pt x="421" y="1426"/>
                    <a:pt x="764" y="1426"/>
                  </a:cubicBezTo>
                  <a:cubicBezTo>
                    <a:pt x="802" y="1426"/>
                    <a:pt x="841" y="1423"/>
                    <a:pt x="880" y="1417"/>
                  </a:cubicBezTo>
                  <a:cubicBezTo>
                    <a:pt x="1268" y="1354"/>
                    <a:pt x="1532" y="988"/>
                    <a:pt x="1470" y="600"/>
                  </a:cubicBezTo>
                  <a:cubicBezTo>
                    <a:pt x="1413" y="249"/>
                    <a:pt x="1110" y="0"/>
                    <a:pt x="766"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67"/>
            <p:cNvSpPr/>
            <p:nvPr/>
          </p:nvSpPr>
          <p:spPr>
            <a:xfrm>
              <a:off x="8559331" y="3106684"/>
              <a:ext cx="65255" cy="64936"/>
            </a:xfrm>
            <a:custGeom>
              <a:rect b="b" l="l" r="r" t="t"/>
              <a:pathLst>
                <a:path extrusionOk="0" h="1426" w="1433">
                  <a:moveTo>
                    <a:pt x="718" y="0"/>
                  </a:moveTo>
                  <a:cubicBezTo>
                    <a:pt x="715" y="0"/>
                    <a:pt x="712" y="0"/>
                    <a:pt x="710" y="0"/>
                  </a:cubicBezTo>
                  <a:cubicBezTo>
                    <a:pt x="317" y="3"/>
                    <a:pt x="0" y="326"/>
                    <a:pt x="5" y="720"/>
                  </a:cubicBezTo>
                  <a:cubicBezTo>
                    <a:pt x="7" y="1112"/>
                    <a:pt x="327" y="1426"/>
                    <a:pt x="719" y="1426"/>
                  </a:cubicBezTo>
                  <a:cubicBezTo>
                    <a:pt x="721" y="1426"/>
                    <a:pt x="723" y="1426"/>
                    <a:pt x="724" y="1425"/>
                  </a:cubicBezTo>
                  <a:cubicBezTo>
                    <a:pt x="1118" y="1421"/>
                    <a:pt x="1433" y="1099"/>
                    <a:pt x="1430" y="706"/>
                  </a:cubicBezTo>
                  <a:cubicBezTo>
                    <a:pt x="1425" y="315"/>
                    <a:pt x="1107" y="0"/>
                    <a:pt x="718"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67"/>
            <p:cNvSpPr/>
            <p:nvPr/>
          </p:nvSpPr>
          <p:spPr>
            <a:xfrm>
              <a:off x="9007697" y="3106183"/>
              <a:ext cx="64982" cy="64982"/>
            </a:xfrm>
            <a:custGeom>
              <a:rect b="b" l="l" r="r" t="t"/>
              <a:pathLst>
                <a:path extrusionOk="0" h="1427" w="1427">
                  <a:moveTo>
                    <a:pt x="713" y="1"/>
                  </a:moveTo>
                  <a:cubicBezTo>
                    <a:pt x="319" y="1"/>
                    <a:pt x="1" y="320"/>
                    <a:pt x="1" y="714"/>
                  </a:cubicBezTo>
                  <a:cubicBezTo>
                    <a:pt x="1" y="1107"/>
                    <a:pt x="319" y="1426"/>
                    <a:pt x="713" y="1426"/>
                  </a:cubicBezTo>
                  <a:cubicBezTo>
                    <a:pt x="1107" y="1426"/>
                    <a:pt x="1426" y="1107"/>
                    <a:pt x="1426" y="714"/>
                  </a:cubicBezTo>
                  <a:cubicBezTo>
                    <a:pt x="1426" y="320"/>
                    <a:pt x="1107" y="1"/>
                    <a:pt x="71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67"/>
            <p:cNvSpPr/>
            <p:nvPr/>
          </p:nvSpPr>
          <p:spPr>
            <a:xfrm>
              <a:off x="8134371" y="3519120"/>
              <a:ext cx="67487" cy="64936"/>
            </a:xfrm>
            <a:custGeom>
              <a:rect b="b" l="l" r="r" t="t"/>
              <a:pathLst>
                <a:path extrusionOk="0" h="1426" w="1482">
                  <a:moveTo>
                    <a:pt x="769" y="0"/>
                  </a:moveTo>
                  <a:cubicBezTo>
                    <a:pt x="481" y="0"/>
                    <a:pt x="221" y="174"/>
                    <a:pt x="111" y="441"/>
                  </a:cubicBezTo>
                  <a:cubicBezTo>
                    <a:pt x="1" y="707"/>
                    <a:pt x="62" y="1013"/>
                    <a:pt x="266" y="1217"/>
                  </a:cubicBezTo>
                  <a:cubicBezTo>
                    <a:pt x="401" y="1353"/>
                    <a:pt x="584" y="1426"/>
                    <a:pt x="769" y="1426"/>
                  </a:cubicBezTo>
                  <a:cubicBezTo>
                    <a:pt x="861" y="1426"/>
                    <a:pt x="954" y="1408"/>
                    <a:pt x="1042"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67"/>
            <p:cNvSpPr/>
            <p:nvPr/>
          </p:nvSpPr>
          <p:spPr>
            <a:xfrm>
              <a:off x="8582510" y="3519120"/>
              <a:ext cx="67487" cy="64936"/>
            </a:xfrm>
            <a:custGeom>
              <a:rect b="b" l="l" r="r" t="t"/>
              <a:pathLst>
                <a:path extrusionOk="0" h="1426" w="1482">
                  <a:moveTo>
                    <a:pt x="769" y="0"/>
                  </a:moveTo>
                  <a:cubicBezTo>
                    <a:pt x="480" y="0"/>
                    <a:pt x="221" y="174"/>
                    <a:pt x="111" y="441"/>
                  </a:cubicBezTo>
                  <a:cubicBezTo>
                    <a:pt x="1" y="707"/>
                    <a:pt x="61" y="1013"/>
                    <a:pt x="266" y="1217"/>
                  </a:cubicBezTo>
                  <a:cubicBezTo>
                    <a:pt x="401" y="1353"/>
                    <a:pt x="583" y="1426"/>
                    <a:pt x="768" y="1426"/>
                  </a:cubicBezTo>
                  <a:cubicBezTo>
                    <a:pt x="860" y="1426"/>
                    <a:pt x="953" y="1408"/>
                    <a:pt x="1041" y="1371"/>
                  </a:cubicBezTo>
                  <a:cubicBezTo>
                    <a:pt x="1308" y="1261"/>
                    <a:pt x="1482" y="1002"/>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8" name="Google Shape;1708;p67"/>
            <p:cNvSpPr/>
            <p:nvPr/>
          </p:nvSpPr>
          <p:spPr>
            <a:xfrm>
              <a:off x="9030557" y="3519120"/>
              <a:ext cx="67532" cy="64936"/>
            </a:xfrm>
            <a:custGeom>
              <a:rect b="b" l="l" r="r" t="t"/>
              <a:pathLst>
                <a:path extrusionOk="0" h="1426" w="1483">
                  <a:moveTo>
                    <a:pt x="769" y="0"/>
                  </a:moveTo>
                  <a:cubicBezTo>
                    <a:pt x="481" y="0"/>
                    <a:pt x="222" y="174"/>
                    <a:pt x="111" y="441"/>
                  </a:cubicBezTo>
                  <a:cubicBezTo>
                    <a:pt x="1" y="707"/>
                    <a:pt x="63" y="1013"/>
                    <a:pt x="266" y="1217"/>
                  </a:cubicBezTo>
                  <a:cubicBezTo>
                    <a:pt x="402" y="1353"/>
                    <a:pt x="584" y="1426"/>
                    <a:pt x="769" y="1426"/>
                  </a:cubicBezTo>
                  <a:cubicBezTo>
                    <a:pt x="861" y="1426"/>
                    <a:pt x="954" y="1408"/>
                    <a:pt x="1042"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67"/>
            <p:cNvSpPr/>
            <p:nvPr/>
          </p:nvSpPr>
          <p:spPr>
            <a:xfrm>
              <a:off x="8134371" y="3902367"/>
              <a:ext cx="67487" cy="64891"/>
            </a:xfrm>
            <a:custGeom>
              <a:rect b="b" l="l" r="r" t="t"/>
              <a:pathLst>
                <a:path extrusionOk="0" h="1425" w="1482">
                  <a:moveTo>
                    <a:pt x="769" y="0"/>
                  </a:moveTo>
                  <a:cubicBezTo>
                    <a:pt x="481" y="0"/>
                    <a:pt x="221" y="174"/>
                    <a:pt x="111" y="439"/>
                  </a:cubicBezTo>
                  <a:cubicBezTo>
                    <a:pt x="1" y="705"/>
                    <a:pt x="62" y="1012"/>
                    <a:pt x="266" y="1216"/>
                  </a:cubicBezTo>
                  <a:cubicBezTo>
                    <a:pt x="403" y="1352"/>
                    <a:pt x="585" y="1425"/>
                    <a:pt x="771" y="1425"/>
                  </a:cubicBezTo>
                  <a:cubicBezTo>
                    <a:pt x="863" y="1425"/>
                    <a:pt x="955" y="1407"/>
                    <a:pt x="1043"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67"/>
            <p:cNvSpPr/>
            <p:nvPr/>
          </p:nvSpPr>
          <p:spPr>
            <a:xfrm>
              <a:off x="8582510" y="3902367"/>
              <a:ext cx="67487" cy="64891"/>
            </a:xfrm>
            <a:custGeom>
              <a:rect b="b" l="l" r="r" t="t"/>
              <a:pathLst>
                <a:path extrusionOk="0" h="1425" w="1482">
                  <a:moveTo>
                    <a:pt x="769" y="0"/>
                  </a:moveTo>
                  <a:cubicBezTo>
                    <a:pt x="480" y="0"/>
                    <a:pt x="220" y="174"/>
                    <a:pt x="111" y="439"/>
                  </a:cubicBezTo>
                  <a:cubicBezTo>
                    <a:pt x="1" y="705"/>
                    <a:pt x="61" y="1012"/>
                    <a:pt x="266" y="1216"/>
                  </a:cubicBezTo>
                  <a:cubicBezTo>
                    <a:pt x="402" y="1352"/>
                    <a:pt x="584" y="1425"/>
                    <a:pt x="770" y="1425"/>
                  </a:cubicBezTo>
                  <a:cubicBezTo>
                    <a:pt x="861" y="1425"/>
                    <a:pt x="953" y="1407"/>
                    <a:pt x="1041" y="1371"/>
                  </a:cubicBezTo>
                  <a:cubicBezTo>
                    <a:pt x="1308" y="1260"/>
                    <a:pt x="1482" y="1000"/>
                    <a:pt x="1482" y="713"/>
                  </a:cubicBezTo>
                  <a:cubicBezTo>
                    <a:pt x="1482" y="318"/>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p67"/>
            <p:cNvSpPr/>
            <p:nvPr/>
          </p:nvSpPr>
          <p:spPr>
            <a:xfrm>
              <a:off x="9030557" y="3902367"/>
              <a:ext cx="67532" cy="64891"/>
            </a:xfrm>
            <a:custGeom>
              <a:rect b="b" l="l" r="r" t="t"/>
              <a:pathLst>
                <a:path extrusionOk="0" h="1425" w="1483">
                  <a:moveTo>
                    <a:pt x="769" y="0"/>
                  </a:moveTo>
                  <a:cubicBezTo>
                    <a:pt x="481" y="0"/>
                    <a:pt x="222" y="174"/>
                    <a:pt x="111" y="439"/>
                  </a:cubicBezTo>
                  <a:cubicBezTo>
                    <a:pt x="1" y="705"/>
                    <a:pt x="63" y="1012"/>
                    <a:pt x="266" y="1216"/>
                  </a:cubicBezTo>
                  <a:cubicBezTo>
                    <a:pt x="403" y="1352"/>
                    <a:pt x="586" y="1425"/>
                    <a:pt x="771" y="1425"/>
                  </a:cubicBezTo>
                  <a:cubicBezTo>
                    <a:pt x="863" y="1425"/>
                    <a:pt x="955" y="1407"/>
                    <a:pt x="1043"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p67"/>
            <p:cNvSpPr/>
            <p:nvPr/>
          </p:nvSpPr>
          <p:spPr>
            <a:xfrm>
              <a:off x="8134371" y="4285523"/>
              <a:ext cx="67487" cy="64936"/>
            </a:xfrm>
            <a:custGeom>
              <a:rect b="b" l="l" r="r" t="t"/>
              <a:pathLst>
                <a:path extrusionOk="0" h="1426" w="1482">
                  <a:moveTo>
                    <a:pt x="769" y="0"/>
                  </a:moveTo>
                  <a:cubicBezTo>
                    <a:pt x="481" y="0"/>
                    <a:pt x="221" y="174"/>
                    <a:pt x="111" y="441"/>
                  </a:cubicBezTo>
                  <a:cubicBezTo>
                    <a:pt x="1" y="707"/>
                    <a:pt x="62" y="1013"/>
                    <a:pt x="266" y="1216"/>
                  </a:cubicBezTo>
                  <a:cubicBezTo>
                    <a:pt x="402" y="1353"/>
                    <a:pt x="584" y="1426"/>
                    <a:pt x="770" y="1426"/>
                  </a:cubicBezTo>
                  <a:cubicBezTo>
                    <a:pt x="862" y="1426"/>
                    <a:pt x="955" y="1408"/>
                    <a:pt x="1043"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3" name="Google Shape;1713;p67"/>
            <p:cNvSpPr/>
            <p:nvPr/>
          </p:nvSpPr>
          <p:spPr>
            <a:xfrm>
              <a:off x="8582510" y="4285523"/>
              <a:ext cx="67487" cy="64936"/>
            </a:xfrm>
            <a:custGeom>
              <a:rect b="b" l="l" r="r" t="t"/>
              <a:pathLst>
                <a:path extrusionOk="0" h="1426" w="1482">
                  <a:moveTo>
                    <a:pt x="769" y="0"/>
                  </a:moveTo>
                  <a:cubicBezTo>
                    <a:pt x="480" y="0"/>
                    <a:pt x="220" y="174"/>
                    <a:pt x="111" y="441"/>
                  </a:cubicBezTo>
                  <a:cubicBezTo>
                    <a:pt x="1" y="707"/>
                    <a:pt x="61" y="1013"/>
                    <a:pt x="266" y="1216"/>
                  </a:cubicBezTo>
                  <a:cubicBezTo>
                    <a:pt x="401" y="1353"/>
                    <a:pt x="583" y="1426"/>
                    <a:pt x="768" y="1426"/>
                  </a:cubicBezTo>
                  <a:cubicBezTo>
                    <a:pt x="860" y="1426"/>
                    <a:pt x="953" y="1408"/>
                    <a:pt x="1041" y="1371"/>
                  </a:cubicBezTo>
                  <a:cubicBezTo>
                    <a:pt x="1308" y="1261"/>
                    <a:pt x="1482" y="1002"/>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4" name="Google Shape;1714;p67"/>
            <p:cNvSpPr/>
            <p:nvPr/>
          </p:nvSpPr>
          <p:spPr>
            <a:xfrm>
              <a:off x="9030557" y="4285523"/>
              <a:ext cx="67532" cy="64936"/>
            </a:xfrm>
            <a:custGeom>
              <a:rect b="b" l="l" r="r" t="t"/>
              <a:pathLst>
                <a:path extrusionOk="0" h="1426" w="1483">
                  <a:moveTo>
                    <a:pt x="769" y="0"/>
                  </a:moveTo>
                  <a:cubicBezTo>
                    <a:pt x="481" y="0"/>
                    <a:pt x="222" y="174"/>
                    <a:pt x="111" y="441"/>
                  </a:cubicBezTo>
                  <a:cubicBezTo>
                    <a:pt x="1" y="707"/>
                    <a:pt x="63" y="1013"/>
                    <a:pt x="266" y="1216"/>
                  </a:cubicBezTo>
                  <a:cubicBezTo>
                    <a:pt x="403" y="1353"/>
                    <a:pt x="585" y="1426"/>
                    <a:pt x="770" y="1426"/>
                  </a:cubicBezTo>
                  <a:cubicBezTo>
                    <a:pt x="862" y="1426"/>
                    <a:pt x="955" y="1408"/>
                    <a:pt x="1043"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p67"/>
            <p:cNvSpPr/>
            <p:nvPr/>
          </p:nvSpPr>
          <p:spPr>
            <a:xfrm>
              <a:off x="8134371" y="4668770"/>
              <a:ext cx="67487" cy="64891"/>
            </a:xfrm>
            <a:custGeom>
              <a:rect b="b" l="l" r="r" t="t"/>
              <a:pathLst>
                <a:path extrusionOk="0" h="1425" w="1482">
                  <a:moveTo>
                    <a:pt x="769" y="0"/>
                  </a:moveTo>
                  <a:cubicBezTo>
                    <a:pt x="481" y="0"/>
                    <a:pt x="221" y="174"/>
                    <a:pt x="111" y="439"/>
                  </a:cubicBezTo>
                  <a:cubicBezTo>
                    <a:pt x="1" y="705"/>
                    <a:pt x="62" y="1012"/>
                    <a:pt x="266" y="1216"/>
                  </a:cubicBezTo>
                  <a:cubicBezTo>
                    <a:pt x="402" y="1352"/>
                    <a:pt x="585" y="1425"/>
                    <a:pt x="770" y="1425"/>
                  </a:cubicBezTo>
                  <a:cubicBezTo>
                    <a:pt x="862" y="1425"/>
                    <a:pt x="954" y="1407"/>
                    <a:pt x="1042"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6" name="Google Shape;1716;p67"/>
            <p:cNvSpPr/>
            <p:nvPr/>
          </p:nvSpPr>
          <p:spPr>
            <a:xfrm>
              <a:off x="8582510" y="4668770"/>
              <a:ext cx="67487" cy="64891"/>
            </a:xfrm>
            <a:custGeom>
              <a:rect b="b" l="l" r="r" t="t"/>
              <a:pathLst>
                <a:path extrusionOk="0" h="1425" w="1482">
                  <a:moveTo>
                    <a:pt x="769" y="0"/>
                  </a:moveTo>
                  <a:cubicBezTo>
                    <a:pt x="480" y="0"/>
                    <a:pt x="221" y="174"/>
                    <a:pt x="111" y="439"/>
                  </a:cubicBezTo>
                  <a:cubicBezTo>
                    <a:pt x="1" y="705"/>
                    <a:pt x="61" y="1012"/>
                    <a:pt x="266" y="1216"/>
                  </a:cubicBezTo>
                  <a:cubicBezTo>
                    <a:pt x="402" y="1352"/>
                    <a:pt x="584" y="1425"/>
                    <a:pt x="770" y="1425"/>
                  </a:cubicBezTo>
                  <a:cubicBezTo>
                    <a:pt x="861" y="1425"/>
                    <a:pt x="953" y="1407"/>
                    <a:pt x="1041" y="1371"/>
                  </a:cubicBezTo>
                  <a:cubicBezTo>
                    <a:pt x="1308" y="1260"/>
                    <a:pt x="1482" y="1000"/>
                    <a:pt x="1482" y="713"/>
                  </a:cubicBezTo>
                  <a:cubicBezTo>
                    <a:pt x="1482" y="318"/>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7" name="Google Shape;1717;p67"/>
            <p:cNvSpPr/>
            <p:nvPr/>
          </p:nvSpPr>
          <p:spPr>
            <a:xfrm>
              <a:off x="9030557" y="4668770"/>
              <a:ext cx="67532" cy="64891"/>
            </a:xfrm>
            <a:custGeom>
              <a:rect b="b" l="l" r="r" t="t"/>
              <a:pathLst>
                <a:path extrusionOk="0" h="1425" w="1483">
                  <a:moveTo>
                    <a:pt x="769" y="0"/>
                  </a:moveTo>
                  <a:cubicBezTo>
                    <a:pt x="481" y="0"/>
                    <a:pt x="222" y="174"/>
                    <a:pt x="111" y="439"/>
                  </a:cubicBezTo>
                  <a:cubicBezTo>
                    <a:pt x="1" y="705"/>
                    <a:pt x="63" y="1012"/>
                    <a:pt x="266" y="1216"/>
                  </a:cubicBezTo>
                  <a:cubicBezTo>
                    <a:pt x="402" y="1352"/>
                    <a:pt x="585" y="1425"/>
                    <a:pt x="771" y="1425"/>
                  </a:cubicBezTo>
                  <a:cubicBezTo>
                    <a:pt x="862" y="1425"/>
                    <a:pt x="954" y="1407"/>
                    <a:pt x="1042"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8" name="Google Shape;1718;p67"/>
            <p:cNvSpPr/>
            <p:nvPr/>
          </p:nvSpPr>
          <p:spPr>
            <a:xfrm>
              <a:off x="8134371" y="5051926"/>
              <a:ext cx="67487" cy="64936"/>
            </a:xfrm>
            <a:custGeom>
              <a:rect b="b" l="l" r="r" t="t"/>
              <a:pathLst>
                <a:path extrusionOk="0" h="1426" w="1482">
                  <a:moveTo>
                    <a:pt x="769" y="0"/>
                  </a:moveTo>
                  <a:cubicBezTo>
                    <a:pt x="481" y="0"/>
                    <a:pt x="221" y="174"/>
                    <a:pt x="111" y="441"/>
                  </a:cubicBezTo>
                  <a:cubicBezTo>
                    <a:pt x="1" y="707"/>
                    <a:pt x="62" y="1013"/>
                    <a:pt x="266" y="1216"/>
                  </a:cubicBezTo>
                  <a:cubicBezTo>
                    <a:pt x="401" y="1353"/>
                    <a:pt x="584" y="1425"/>
                    <a:pt x="769" y="1425"/>
                  </a:cubicBezTo>
                  <a:cubicBezTo>
                    <a:pt x="861" y="1425"/>
                    <a:pt x="954" y="1408"/>
                    <a:pt x="1042" y="1371"/>
                  </a:cubicBezTo>
                  <a:cubicBezTo>
                    <a:pt x="1308" y="1261"/>
                    <a:pt x="1482" y="1001"/>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9" name="Google Shape;1719;p67"/>
            <p:cNvSpPr/>
            <p:nvPr/>
          </p:nvSpPr>
          <p:spPr>
            <a:xfrm>
              <a:off x="8582510" y="5051926"/>
              <a:ext cx="67487" cy="64936"/>
            </a:xfrm>
            <a:custGeom>
              <a:rect b="b" l="l" r="r" t="t"/>
              <a:pathLst>
                <a:path extrusionOk="0" h="1426" w="1482">
                  <a:moveTo>
                    <a:pt x="769" y="0"/>
                  </a:moveTo>
                  <a:cubicBezTo>
                    <a:pt x="480" y="0"/>
                    <a:pt x="221" y="174"/>
                    <a:pt x="111" y="441"/>
                  </a:cubicBezTo>
                  <a:cubicBezTo>
                    <a:pt x="1" y="707"/>
                    <a:pt x="61" y="1013"/>
                    <a:pt x="266" y="1216"/>
                  </a:cubicBezTo>
                  <a:cubicBezTo>
                    <a:pt x="401" y="1353"/>
                    <a:pt x="583" y="1425"/>
                    <a:pt x="768" y="1425"/>
                  </a:cubicBezTo>
                  <a:cubicBezTo>
                    <a:pt x="860" y="1425"/>
                    <a:pt x="953" y="1408"/>
                    <a:pt x="1041" y="1371"/>
                  </a:cubicBezTo>
                  <a:cubicBezTo>
                    <a:pt x="1308" y="1261"/>
                    <a:pt x="1482" y="1001"/>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0" name="Google Shape;1720;p67"/>
            <p:cNvSpPr/>
            <p:nvPr/>
          </p:nvSpPr>
          <p:spPr>
            <a:xfrm>
              <a:off x="9030557" y="5051926"/>
              <a:ext cx="67532" cy="64936"/>
            </a:xfrm>
            <a:custGeom>
              <a:rect b="b" l="l" r="r" t="t"/>
              <a:pathLst>
                <a:path extrusionOk="0" h="1426" w="1483">
                  <a:moveTo>
                    <a:pt x="769" y="0"/>
                  </a:moveTo>
                  <a:cubicBezTo>
                    <a:pt x="481" y="0"/>
                    <a:pt x="222" y="174"/>
                    <a:pt x="111" y="441"/>
                  </a:cubicBezTo>
                  <a:cubicBezTo>
                    <a:pt x="1" y="707"/>
                    <a:pt x="63" y="1013"/>
                    <a:pt x="266" y="1216"/>
                  </a:cubicBezTo>
                  <a:cubicBezTo>
                    <a:pt x="402" y="1353"/>
                    <a:pt x="584" y="1425"/>
                    <a:pt x="769" y="1425"/>
                  </a:cubicBezTo>
                  <a:cubicBezTo>
                    <a:pt x="861" y="1425"/>
                    <a:pt x="954" y="1408"/>
                    <a:pt x="1042" y="1371"/>
                  </a:cubicBezTo>
                  <a:cubicBezTo>
                    <a:pt x="1308" y="1261"/>
                    <a:pt x="1482" y="1001"/>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67"/>
            <p:cNvSpPr/>
            <p:nvPr/>
          </p:nvSpPr>
          <p:spPr>
            <a:xfrm>
              <a:off x="8108961" y="3533146"/>
              <a:ext cx="67487" cy="64891"/>
            </a:xfrm>
            <a:custGeom>
              <a:rect b="b" l="l" r="r" t="t"/>
              <a:pathLst>
                <a:path extrusionOk="0" h="1425" w="1482">
                  <a:moveTo>
                    <a:pt x="769" y="0"/>
                  </a:moveTo>
                  <a:cubicBezTo>
                    <a:pt x="481" y="0"/>
                    <a:pt x="221" y="174"/>
                    <a:pt x="111" y="440"/>
                  </a:cubicBezTo>
                  <a:cubicBezTo>
                    <a:pt x="1" y="705"/>
                    <a:pt x="61" y="1013"/>
                    <a:pt x="266" y="1216"/>
                  </a:cubicBezTo>
                  <a:cubicBezTo>
                    <a:pt x="402" y="1352"/>
                    <a:pt x="584" y="1425"/>
                    <a:pt x="770" y="1425"/>
                  </a:cubicBezTo>
                  <a:cubicBezTo>
                    <a:pt x="861" y="1425"/>
                    <a:pt x="953" y="1407"/>
                    <a:pt x="1042" y="1371"/>
                  </a:cubicBezTo>
                  <a:cubicBezTo>
                    <a:pt x="1308" y="1260"/>
                    <a:pt x="1482" y="1001"/>
                    <a:pt x="1482" y="713"/>
                  </a:cubicBezTo>
                  <a:cubicBezTo>
                    <a:pt x="1482" y="318"/>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p67"/>
            <p:cNvSpPr/>
            <p:nvPr/>
          </p:nvSpPr>
          <p:spPr>
            <a:xfrm>
              <a:off x="8557054" y="3533146"/>
              <a:ext cx="67487" cy="64891"/>
            </a:xfrm>
            <a:custGeom>
              <a:rect b="b" l="l" r="r" t="t"/>
              <a:pathLst>
                <a:path extrusionOk="0" h="1425" w="1482">
                  <a:moveTo>
                    <a:pt x="769" y="0"/>
                  </a:moveTo>
                  <a:cubicBezTo>
                    <a:pt x="480" y="0"/>
                    <a:pt x="221" y="174"/>
                    <a:pt x="110" y="439"/>
                  </a:cubicBezTo>
                  <a:cubicBezTo>
                    <a:pt x="0" y="705"/>
                    <a:pt x="60" y="1012"/>
                    <a:pt x="265" y="1216"/>
                  </a:cubicBezTo>
                  <a:cubicBezTo>
                    <a:pt x="401" y="1352"/>
                    <a:pt x="583" y="1425"/>
                    <a:pt x="769" y="1425"/>
                  </a:cubicBezTo>
                  <a:cubicBezTo>
                    <a:pt x="861" y="1425"/>
                    <a:pt x="953" y="1407"/>
                    <a:pt x="1041" y="1371"/>
                  </a:cubicBezTo>
                  <a:cubicBezTo>
                    <a:pt x="1307" y="1260"/>
                    <a:pt x="1481" y="1001"/>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3" name="Google Shape;1723;p67"/>
            <p:cNvSpPr/>
            <p:nvPr/>
          </p:nvSpPr>
          <p:spPr>
            <a:xfrm>
              <a:off x="9005147" y="3533146"/>
              <a:ext cx="67532" cy="64891"/>
            </a:xfrm>
            <a:custGeom>
              <a:rect b="b" l="l" r="r" t="t"/>
              <a:pathLst>
                <a:path extrusionOk="0" h="1425" w="1483">
                  <a:moveTo>
                    <a:pt x="769" y="0"/>
                  </a:moveTo>
                  <a:cubicBezTo>
                    <a:pt x="481" y="0"/>
                    <a:pt x="220" y="174"/>
                    <a:pt x="110" y="440"/>
                  </a:cubicBezTo>
                  <a:cubicBezTo>
                    <a:pt x="1" y="705"/>
                    <a:pt x="61" y="1013"/>
                    <a:pt x="264" y="1216"/>
                  </a:cubicBezTo>
                  <a:cubicBezTo>
                    <a:pt x="402" y="1352"/>
                    <a:pt x="584" y="1425"/>
                    <a:pt x="770" y="1425"/>
                  </a:cubicBezTo>
                  <a:cubicBezTo>
                    <a:pt x="861" y="1425"/>
                    <a:pt x="954" y="1407"/>
                    <a:pt x="1042" y="1371"/>
                  </a:cubicBezTo>
                  <a:cubicBezTo>
                    <a:pt x="1308" y="1260"/>
                    <a:pt x="1482" y="1001"/>
                    <a:pt x="1482" y="713"/>
                  </a:cubicBezTo>
                  <a:cubicBezTo>
                    <a:pt x="1482" y="318"/>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p67"/>
            <p:cNvSpPr/>
            <p:nvPr/>
          </p:nvSpPr>
          <p:spPr>
            <a:xfrm>
              <a:off x="8108961" y="3916302"/>
              <a:ext cx="67487" cy="64936"/>
            </a:xfrm>
            <a:custGeom>
              <a:rect b="b" l="l" r="r" t="t"/>
              <a:pathLst>
                <a:path extrusionOk="0" h="1426" w="1482">
                  <a:moveTo>
                    <a:pt x="769" y="0"/>
                  </a:moveTo>
                  <a:cubicBezTo>
                    <a:pt x="481" y="0"/>
                    <a:pt x="221" y="174"/>
                    <a:pt x="111" y="441"/>
                  </a:cubicBezTo>
                  <a:cubicBezTo>
                    <a:pt x="1" y="707"/>
                    <a:pt x="61" y="1013"/>
                    <a:pt x="266" y="1216"/>
                  </a:cubicBezTo>
                  <a:cubicBezTo>
                    <a:pt x="401" y="1353"/>
                    <a:pt x="583" y="1426"/>
                    <a:pt x="768" y="1426"/>
                  </a:cubicBezTo>
                  <a:cubicBezTo>
                    <a:pt x="860" y="1426"/>
                    <a:pt x="953" y="1408"/>
                    <a:pt x="1042" y="1371"/>
                  </a:cubicBezTo>
                  <a:cubicBezTo>
                    <a:pt x="1308" y="1261"/>
                    <a:pt x="1482" y="1002"/>
                    <a:pt x="1482" y="713"/>
                  </a:cubicBezTo>
                  <a:cubicBezTo>
                    <a:pt x="1482"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5" name="Google Shape;1725;p67"/>
            <p:cNvSpPr/>
            <p:nvPr/>
          </p:nvSpPr>
          <p:spPr>
            <a:xfrm>
              <a:off x="8557054" y="3916302"/>
              <a:ext cx="67487" cy="64936"/>
            </a:xfrm>
            <a:custGeom>
              <a:rect b="b" l="l" r="r" t="t"/>
              <a:pathLst>
                <a:path extrusionOk="0" h="1426" w="1482">
                  <a:moveTo>
                    <a:pt x="769" y="0"/>
                  </a:moveTo>
                  <a:cubicBezTo>
                    <a:pt x="480" y="0"/>
                    <a:pt x="221" y="174"/>
                    <a:pt x="110" y="441"/>
                  </a:cubicBezTo>
                  <a:cubicBezTo>
                    <a:pt x="0" y="707"/>
                    <a:pt x="60" y="1013"/>
                    <a:pt x="265" y="1216"/>
                  </a:cubicBezTo>
                  <a:cubicBezTo>
                    <a:pt x="401" y="1353"/>
                    <a:pt x="583" y="1426"/>
                    <a:pt x="768" y="1426"/>
                  </a:cubicBezTo>
                  <a:cubicBezTo>
                    <a:pt x="860" y="1426"/>
                    <a:pt x="953" y="1408"/>
                    <a:pt x="1041" y="1371"/>
                  </a:cubicBezTo>
                  <a:cubicBezTo>
                    <a:pt x="1307" y="1262"/>
                    <a:pt x="1481" y="1002"/>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6" name="Google Shape;1726;p67"/>
            <p:cNvSpPr/>
            <p:nvPr/>
          </p:nvSpPr>
          <p:spPr>
            <a:xfrm>
              <a:off x="9005147" y="3916302"/>
              <a:ext cx="67532" cy="64936"/>
            </a:xfrm>
            <a:custGeom>
              <a:rect b="b" l="l" r="r" t="t"/>
              <a:pathLst>
                <a:path extrusionOk="0" h="1426" w="1483">
                  <a:moveTo>
                    <a:pt x="769" y="0"/>
                  </a:moveTo>
                  <a:cubicBezTo>
                    <a:pt x="481" y="0"/>
                    <a:pt x="220" y="174"/>
                    <a:pt x="110" y="441"/>
                  </a:cubicBezTo>
                  <a:cubicBezTo>
                    <a:pt x="1" y="707"/>
                    <a:pt x="61" y="1013"/>
                    <a:pt x="264" y="1216"/>
                  </a:cubicBezTo>
                  <a:cubicBezTo>
                    <a:pt x="401" y="1353"/>
                    <a:pt x="583" y="1426"/>
                    <a:pt x="769" y="1426"/>
                  </a:cubicBezTo>
                  <a:cubicBezTo>
                    <a:pt x="861" y="1426"/>
                    <a:pt x="953" y="1408"/>
                    <a:pt x="1042" y="1371"/>
                  </a:cubicBezTo>
                  <a:cubicBezTo>
                    <a:pt x="1308" y="1261"/>
                    <a:pt x="1482" y="1002"/>
                    <a:pt x="1482" y="713"/>
                  </a:cubicBezTo>
                  <a:cubicBezTo>
                    <a:pt x="1482" y="320"/>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7" name="Google Shape;1727;p67"/>
            <p:cNvSpPr/>
            <p:nvPr/>
          </p:nvSpPr>
          <p:spPr>
            <a:xfrm>
              <a:off x="8108961" y="4299549"/>
              <a:ext cx="67487" cy="64936"/>
            </a:xfrm>
            <a:custGeom>
              <a:rect b="b" l="l" r="r" t="t"/>
              <a:pathLst>
                <a:path extrusionOk="0" h="1426" w="1482">
                  <a:moveTo>
                    <a:pt x="769" y="0"/>
                  </a:moveTo>
                  <a:cubicBezTo>
                    <a:pt x="481" y="0"/>
                    <a:pt x="220" y="174"/>
                    <a:pt x="111" y="440"/>
                  </a:cubicBezTo>
                  <a:cubicBezTo>
                    <a:pt x="1" y="707"/>
                    <a:pt x="61" y="1013"/>
                    <a:pt x="266" y="1216"/>
                  </a:cubicBezTo>
                  <a:cubicBezTo>
                    <a:pt x="401" y="1353"/>
                    <a:pt x="583" y="1425"/>
                    <a:pt x="768" y="1425"/>
                  </a:cubicBezTo>
                  <a:cubicBezTo>
                    <a:pt x="860" y="1425"/>
                    <a:pt x="953" y="1407"/>
                    <a:pt x="1042" y="1371"/>
                  </a:cubicBezTo>
                  <a:cubicBezTo>
                    <a:pt x="1308" y="1260"/>
                    <a:pt x="1482" y="1001"/>
                    <a:pt x="1482" y="713"/>
                  </a:cubicBezTo>
                  <a:cubicBezTo>
                    <a:pt x="1482" y="318"/>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8" name="Google Shape;1728;p67"/>
            <p:cNvSpPr/>
            <p:nvPr/>
          </p:nvSpPr>
          <p:spPr>
            <a:xfrm>
              <a:off x="8557054" y="4299549"/>
              <a:ext cx="67487" cy="64936"/>
            </a:xfrm>
            <a:custGeom>
              <a:rect b="b" l="l" r="r" t="t"/>
              <a:pathLst>
                <a:path extrusionOk="0" h="1426" w="1482">
                  <a:moveTo>
                    <a:pt x="769" y="0"/>
                  </a:moveTo>
                  <a:cubicBezTo>
                    <a:pt x="480" y="0"/>
                    <a:pt x="221" y="174"/>
                    <a:pt x="110" y="440"/>
                  </a:cubicBezTo>
                  <a:cubicBezTo>
                    <a:pt x="0" y="705"/>
                    <a:pt x="60" y="1013"/>
                    <a:pt x="265" y="1216"/>
                  </a:cubicBezTo>
                  <a:cubicBezTo>
                    <a:pt x="401" y="1353"/>
                    <a:pt x="583" y="1425"/>
                    <a:pt x="768" y="1425"/>
                  </a:cubicBezTo>
                  <a:cubicBezTo>
                    <a:pt x="860" y="1425"/>
                    <a:pt x="953" y="1407"/>
                    <a:pt x="1041" y="1371"/>
                  </a:cubicBezTo>
                  <a:cubicBezTo>
                    <a:pt x="1307" y="1260"/>
                    <a:pt x="1481" y="1001"/>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9" name="Google Shape;1729;p67"/>
            <p:cNvSpPr/>
            <p:nvPr/>
          </p:nvSpPr>
          <p:spPr>
            <a:xfrm>
              <a:off x="9005147" y="4299549"/>
              <a:ext cx="67532" cy="64936"/>
            </a:xfrm>
            <a:custGeom>
              <a:rect b="b" l="l" r="r" t="t"/>
              <a:pathLst>
                <a:path extrusionOk="0" h="1426" w="1483">
                  <a:moveTo>
                    <a:pt x="769" y="0"/>
                  </a:moveTo>
                  <a:cubicBezTo>
                    <a:pt x="481" y="0"/>
                    <a:pt x="220" y="174"/>
                    <a:pt x="110" y="440"/>
                  </a:cubicBezTo>
                  <a:cubicBezTo>
                    <a:pt x="1" y="707"/>
                    <a:pt x="61" y="1013"/>
                    <a:pt x="264" y="1216"/>
                  </a:cubicBezTo>
                  <a:cubicBezTo>
                    <a:pt x="401" y="1353"/>
                    <a:pt x="583" y="1425"/>
                    <a:pt x="769" y="1425"/>
                  </a:cubicBezTo>
                  <a:cubicBezTo>
                    <a:pt x="861" y="1425"/>
                    <a:pt x="953" y="1407"/>
                    <a:pt x="1042" y="1371"/>
                  </a:cubicBezTo>
                  <a:cubicBezTo>
                    <a:pt x="1308" y="1260"/>
                    <a:pt x="1482" y="1001"/>
                    <a:pt x="1482" y="713"/>
                  </a:cubicBezTo>
                  <a:cubicBezTo>
                    <a:pt x="1482" y="318"/>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0" name="Google Shape;1730;p67"/>
            <p:cNvSpPr/>
            <p:nvPr/>
          </p:nvSpPr>
          <p:spPr>
            <a:xfrm>
              <a:off x="8109052" y="4682522"/>
              <a:ext cx="69809" cy="64982"/>
            </a:xfrm>
            <a:custGeom>
              <a:rect b="b" l="l" r="r" t="t"/>
              <a:pathLst>
                <a:path extrusionOk="0" h="1427" w="1533">
                  <a:moveTo>
                    <a:pt x="769" y="1"/>
                  </a:moveTo>
                  <a:cubicBezTo>
                    <a:pt x="731" y="1"/>
                    <a:pt x="692" y="4"/>
                    <a:pt x="654" y="10"/>
                  </a:cubicBezTo>
                  <a:cubicBezTo>
                    <a:pt x="265" y="72"/>
                    <a:pt x="0" y="439"/>
                    <a:pt x="63" y="827"/>
                  </a:cubicBezTo>
                  <a:cubicBezTo>
                    <a:pt x="120" y="1178"/>
                    <a:pt x="423" y="1427"/>
                    <a:pt x="767" y="1427"/>
                  </a:cubicBezTo>
                  <a:cubicBezTo>
                    <a:pt x="805" y="1427"/>
                    <a:pt x="842" y="1424"/>
                    <a:pt x="881" y="1418"/>
                  </a:cubicBezTo>
                  <a:cubicBezTo>
                    <a:pt x="1269" y="1354"/>
                    <a:pt x="1533" y="989"/>
                    <a:pt x="1471" y="601"/>
                  </a:cubicBezTo>
                  <a:cubicBezTo>
                    <a:pt x="1414" y="251"/>
                    <a:pt x="1112" y="1"/>
                    <a:pt x="769"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1" name="Google Shape;1731;p67"/>
            <p:cNvSpPr/>
            <p:nvPr/>
          </p:nvSpPr>
          <p:spPr>
            <a:xfrm>
              <a:off x="8559331" y="4683160"/>
              <a:ext cx="65346" cy="64936"/>
            </a:xfrm>
            <a:custGeom>
              <a:rect b="b" l="l" r="r" t="t"/>
              <a:pathLst>
                <a:path extrusionOk="0" h="1426" w="1435">
                  <a:moveTo>
                    <a:pt x="715" y="1"/>
                  </a:moveTo>
                  <a:cubicBezTo>
                    <a:pt x="713" y="1"/>
                    <a:pt x="712" y="1"/>
                    <a:pt x="710" y="1"/>
                  </a:cubicBezTo>
                  <a:cubicBezTo>
                    <a:pt x="317" y="5"/>
                    <a:pt x="0" y="327"/>
                    <a:pt x="5" y="721"/>
                  </a:cubicBezTo>
                  <a:cubicBezTo>
                    <a:pt x="9" y="1111"/>
                    <a:pt x="327" y="1426"/>
                    <a:pt x="716" y="1426"/>
                  </a:cubicBezTo>
                  <a:cubicBezTo>
                    <a:pt x="719" y="1426"/>
                    <a:pt x="722" y="1426"/>
                    <a:pt x="724" y="1426"/>
                  </a:cubicBezTo>
                  <a:cubicBezTo>
                    <a:pt x="1118" y="1423"/>
                    <a:pt x="1434" y="1100"/>
                    <a:pt x="1430" y="707"/>
                  </a:cubicBezTo>
                  <a:cubicBezTo>
                    <a:pt x="1425" y="315"/>
                    <a:pt x="1107" y="1"/>
                    <a:pt x="715"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67"/>
            <p:cNvSpPr/>
            <p:nvPr/>
          </p:nvSpPr>
          <p:spPr>
            <a:xfrm>
              <a:off x="9007697" y="4682704"/>
              <a:ext cx="64982" cy="64936"/>
            </a:xfrm>
            <a:custGeom>
              <a:rect b="b" l="l" r="r" t="t"/>
              <a:pathLst>
                <a:path extrusionOk="0" h="1426" w="1427">
                  <a:moveTo>
                    <a:pt x="713" y="0"/>
                  </a:moveTo>
                  <a:cubicBezTo>
                    <a:pt x="319" y="0"/>
                    <a:pt x="1" y="320"/>
                    <a:pt x="1" y="713"/>
                  </a:cubicBezTo>
                  <a:cubicBezTo>
                    <a:pt x="1" y="1107"/>
                    <a:pt x="319" y="1425"/>
                    <a:pt x="713" y="1425"/>
                  </a:cubicBezTo>
                  <a:cubicBezTo>
                    <a:pt x="1107" y="1425"/>
                    <a:pt x="1426" y="1107"/>
                    <a:pt x="1426" y="713"/>
                  </a:cubicBezTo>
                  <a:cubicBezTo>
                    <a:pt x="1426" y="320"/>
                    <a:pt x="1107" y="0"/>
                    <a:pt x="71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3" name="Google Shape;1733;p67"/>
            <p:cNvSpPr/>
            <p:nvPr/>
          </p:nvSpPr>
          <p:spPr>
            <a:xfrm>
              <a:off x="8109097" y="5065724"/>
              <a:ext cx="69763" cy="64982"/>
            </a:xfrm>
            <a:custGeom>
              <a:rect b="b" l="l" r="r" t="t"/>
              <a:pathLst>
                <a:path extrusionOk="0" h="1427" w="1532">
                  <a:moveTo>
                    <a:pt x="766" y="0"/>
                  </a:moveTo>
                  <a:cubicBezTo>
                    <a:pt x="729" y="0"/>
                    <a:pt x="691" y="3"/>
                    <a:pt x="653" y="9"/>
                  </a:cubicBezTo>
                  <a:cubicBezTo>
                    <a:pt x="264" y="73"/>
                    <a:pt x="1" y="438"/>
                    <a:pt x="62" y="827"/>
                  </a:cubicBezTo>
                  <a:cubicBezTo>
                    <a:pt x="119" y="1177"/>
                    <a:pt x="421" y="1426"/>
                    <a:pt x="764" y="1426"/>
                  </a:cubicBezTo>
                  <a:cubicBezTo>
                    <a:pt x="802" y="1426"/>
                    <a:pt x="841" y="1423"/>
                    <a:pt x="880" y="1417"/>
                  </a:cubicBezTo>
                  <a:cubicBezTo>
                    <a:pt x="1268" y="1354"/>
                    <a:pt x="1532" y="988"/>
                    <a:pt x="1470" y="600"/>
                  </a:cubicBezTo>
                  <a:cubicBezTo>
                    <a:pt x="1413" y="249"/>
                    <a:pt x="1110" y="0"/>
                    <a:pt x="766"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4" name="Google Shape;1734;p67"/>
            <p:cNvSpPr/>
            <p:nvPr/>
          </p:nvSpPr>
          <p:spPr>
            <a:xfrm>
              <a:off x="8559331" y="5066407"/>
              <a:ext cx="65255" cy="64936"/>
            </a:xfrm>
            <a:custGeom>
              <a:rect b="b" l="l" r="r" t="t"/>
              <a:pathLst>
                <a:path extrusionOk="0" h="1426" w="1433">
                  <a:moveTo>
                    <a:pt x="718" y="0"/>
                  </a:moveTo>
                  <a:cubicBezTo>
                    <a:pt x="715" y="0"/>
                    <a:pt x="712" y="0"/>
                    <a:pt x="710" y="0"/>
                  </a:cubicBezTo>
                  <a:cubicBezTo>
                    <a:pt x="317" y="3"/>
                    <a:pt x="0" y="326"/>
                    <a:pt x="5" y="720"/>
                  </a:cubicBezTo>
                  <a:cubicBezTo>
                    <a:pt x="7" y="1112"/>
                    <a:pt x="327" y="1426"/>
                    <a:pt x="719" y="1426"/>
                  </a:cubicBezTo>
                  <a:cubicBezTo>
                    <a:pt x="721" y="1426"/>
                    <a:pt x="723" y="1426"/>
                    <a:pt x="724" y="1425"/>
                  </a:cubicBezTo>
                  <a:cubicBezTo>
                    <a:pt x="1118" y="1421"/>
                    <a:pt x="1433" y="1099"/>
                    <a:pt x="1430" y="706"/>
                  </a:cubicBezTo>
                  <a:cubicBezTo>
                    <a:pt x="1425" y="315"/>
                    <a:pt x="1107" y="0"/>
                    <a:pt x="718"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5" name="Google Shape;1735;p67"/>
            <p:cNvSpPr/>
            <p:nvPr/>
          </p:nvSpPr>
          <p:spPr>
            <a:xfrm>
              <a:off x="9007697" y="5065906"/>
              <a:ext cx="64982" cy="64982"/>
            </a:xfrm>
            <a:custGeom>
              <a:rect b="b" l="l" r="r" t="t"/>
              <a:pathLst>
                <a:path extrusionOk="0" h="1427" w="1427">
                  <a:moveTo>
                    <a:pt x="713" y="1"/>
                  </a:moveTo>
                  <a:cubicBezTo>
                    <a:pt x="319" y="1"/>
                    <a:pt x="1" y="320"/>
                    <a:pt x="1" y="714"/>
                  </a:cubicBezTo>
                  <a:cubicBezTo>
                    <a:pt x="1" y="1107"/>
                    <a:pt x="319" y="1426"/>
                    <a:pt x="713" y="1426"/>
                  </a:cubicBezTo>
                  <a:cubicBezTo>
                    <a:pt x="1107" y="1426"/>
                    <a:pt x="1426" y="1107"/>
                    <a:pt x="1426" y="714"/>
                  </a:cubicBezTo>
                  <a:cubicBezTo>
                    <a:pt x="1426" y="320"/>
                    <a:pt x="1107" y="1"/>
                    <a:pt x="71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6" name="Google Shape;1736;p67"/>
            <p:cNvSpPr/>
            <p:nvPr/>
          </p:nvSpPr>
          <p:spPr>
            <a:xfrm>
              <a:off x="5910390" y="1559397"/>
              <a:ext cx="67487" cy="64936"/>
            </a:xfrm>
            <a:custGeom>
              <a:rect b="b" l="l" r="r" t="t"/>
              <a:pathLst>
                <a:path extrusionOk="0" h="1426" w="1482">
                  <a:moveTo>
                    <a:pt x="769" y="0"/>
                  </a:moveTo>
                  <a:cubicBezTo>
                    <a:pt x="481" y="0"/>
                    <a:pt x="221" y="174"/>
                    <a:pt x="111" y="441"/>
                  </a:cubicBezTo>
                  <a:cubicBezTo>
                    <a:pt x="1" y="707"/>
                    <a:pt x="62" y="1013"/>
                    <a:pt x="266" y="1217"/>
                  </a:cubicBezTo>
                  <a:cubicBezTo>
                    <a:pt x="401" y="1353"/>
                    <a:pt x="584" y="1426"/>
                    <a:pt x="769" y="1426"/>
                  </a:cubicBezTo>
                  <a:cubicBezTo>
                    <a:pt x="861" y="1426"/>
                    <a:pt x="954" y="1408"/>
                    <a:pt x="1042"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7" name="Google Shape;1737;p67"/>
            <p:cNvSpPr/>
            <p:nvPr/>
          </p:nvSpPr>
          <p:spPr>
            <a:xfrm>
              <a:off x="6358529" y="1559397"/>
              <a:ext cx="67487" cy="64936"/>
            </a:xfrm>
            <a:custGeom>
              <a:rect b="b" l="l" r="r" t="t"/>
              <a:pathLst>
                <a:path extrusionOk="0" h="1426" w="1482">
                  <a:moveTo>
                    <a:pt x="769" y="0"/>
                  </a:moveTo>
                  <a:cubicBezTo>
                    <a:pt x="480" y="0"/>
                    <a:pt x="221" y="174"/>
                    <a:pt x="111" y="441"/>
                  </a:cubicBezTo>
                  <a:cubicBezTo>
                    <a:pt x="1" y="707"/>
                    <a:pt x="61" y="1013"/>
                    <a:pt x="266" y="1217"/>
                  </a:cubicBezTo>
                  <a:cubicBezTo>
                    <a:pt x="401" y="1353"/>
                    <a:pt x="583" y="1426"/>
                    <a:pt x="768" y="1426"/>
                  </a:cubicBezTo>
                  <a:cubicBezTo>
                    <a:pt x="860" y="1426"/>
                    <a:pt x="953" y="1408"/>
                    <a:pt x="1041" y="1371"/>
                  </a:cubicBezTo>
                  <a:cubicBezTo>
                    <a:pt x="1308" y="1261"/>
                    <a:pt x="1482" y="1002"/>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67"/>
            <p:cNvSpPr/>
            <p:nvPr/>
          </p:nvSpPr>
          <p:spPr>
            <a:xfrm>
              <a:off x="6806576" y="1559397"/>
              <a:ext cx="67532" cy="64936"/>
            </a:xfrm>
            <a:custGeom>
              <a:rect b="b" l="l" r="r" t="t"/>
              <a:pathLst>
                <a:path extrusionOk="0" h="1426" w="1483">
                  <a:moveTo>
                    <a:pt x="769" y="0"/>
                  </a:moveTo>
                  <a:cubicBezTo>
                    <a:pt x="481" y="0"/>
                    <a:pt x="222" y="174"/>
                    <a:pt x="111" y="441"/>
                  </a:cubicBezTo>
                  <a:cubicBezTo>
                    <a:pt x="1" y="707"/>
                    <a:pt x="63" y="1013"/>
                    <a:pt x="266" y="1217"/>
                  </a:cubicBezTo>
                  <a:cubicBezTo>
                    <a:pt x="402" y="1353"/>
                    <a:pt x="584" y="1426"/>
                    <a:pt x="769" y="1426"/>
                  </a:cubicBezTo>
                  <a:cubicBezTo>
                    <a:pt x="861" y="1426"/>
                    <a:pt x="954" y="1408"/>
                    <a:pt x="1042"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9" name="Google Shape;1739;p67"/>
            <p:cNvSpPr/>
            <p:nvPr/>
          </p:nvSpPr>
          <p:spPr>
            <a:xfrm>
              <a:off x="7254715" y="1559397"/>
              <a:ext cx="67487" cy="64936"/>
            </a:xfrm>
            <a:custGeom>
              <a:rect b="b" l="l" r="r" t="t"/>
              <a:pathLst>
                <a:path extrusionOk="0" h="1426" w="1482">
                  <a:moveTo>
                    <a:pt x="769" y="0"/>
                  </a:moveTo>
                  <a:cubicBezTo>
                    <a:pt x="481" y="0"/>
                    <a:pt x="222" y="174"/>
                    <a:pt x="111" y="441"/>
                  </a:cubicBezTo>
                  <a:cubicBezTo>
                    <a:pt x="1" y="707"/>
                    <a:pt x="61" y="1013"/>
                    <a:pt x="266" y="1217"/>
                  </a:cubicBezTo>
                  <a:cubicBezTo>
                    <a:pt x="402" y="1353"/>
                    <a:pt x="583" y="1426"/>
                    <a:pt x="769" y="1426"/>
                  </a:cubicBezTo>
                  <a:cubicBezTo>
                    <a:pt x="861" y="1426"/>
                    <a:pt x="953" y="1408"/>
                    <a:pt x="1042" y="1371"/>
                  </a:cubicBezTo>
                  <a:cubicBezTo>
                    <a:pt x="1308" y="1261"/>
                    <a:pt x="1482" y="1002"/>
                    <a:pt x="1482" y="713"/>
                  </a:cubicBezTo>
                  <a:cubicBezTo>
                    <a:pt x="1482"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0" name="Google Shape;1740;p67"/>
            <p:cNvSpPr/>
            <p:nvPr/>
          </p:nvSpPr>
          <p:spPr>
            <a:xfrm>
              <a:off x="7705358" y="1559397"/>
              <a:ext cx="67487" cy="64936"/>
            </a:xfrm>
            <a:custGeom>
              <a:rect b="b" l="l" r="r" t="t"/>
              <a:pathLst>
                <a:path extrusionOk="0" h="1426" w="1482">
                  <a:moveTo>
                    <a:pt x="714" y="0"/>
                  </a:moveTo>
                  <a:cubicBezTo>
                    <a:pt x="622" y="0"/>
                    <a:pt x="529" y="18"/>
                    <a:pt x="440" y="55"/>
                  </a:cubicBezTo>
                  <a:cubicBezTo>
                    <a:pt x="174" y="165"/>
                    <a:pt x="0" y="424"/>
                    <a:pt x="0" y="713"/>
                  </a:cubicBezTo>
                  <a:cubicBezTo>
                    <a:pt x="0" y="1106"/>
                    <a:pt x="320" y="1426"/>
                    <a:pt x="713" y="1426"/>
                  </a:cubicBezTo>
                  <a:cubicBezTo>
                    <a:pt x="1001" y="1426"/>
                    <a:pt x="1261" y="1252"/>
                    <a:pt x="1371" y="985"/>
                  </a:cubicBezTo>
                  <a:cubicBezTo>
                    <a:pt x="1481" y="719"/>
                    <a:pt x="1421" y="413"/>
                    <a:pt x="1216" y="209"/>
                  </a:cubicBezTo>
                  <a:cubicBezTo>
                    <a:pt x="1081" y="73"/>
                    <a:pt x="899" y="0"/>
                    <a:pt x="714"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67"/>
            <p:cNvSpPr/>
            <p:nvPr/>
          </p:nvSpPr>
          <p:spPr>
            <a:xfrm>
              <a:off x="5910390" y="1942644"/>
              <a:ext cx="67487" cy="64891"/>
            </a:xfrm>
            <a:custGeom>
              <a:rect b="b" l="l" r="r" t="t"/>
              <a:pathLst>
                <a:path extrusionOk="0" h="1425" w="1482">
                  <a:moveTo>
                    <a:pt x="769" y="0"/>
                  </a:moveTo>
                  <a:cubicBezTo>
                    <a:pt x="481" y="0"/>
                    <a:pt x="221" y="174"/>
                    <a:pt x="111" y="439"/>
                  </a:cubicBezTo>
                  <a:cubicBezTo>
                    <a:pt x="1" y="705"/>
                    <a:pt x="62" y="1012"/>
                    <a:pt x="266" y="1216"/>
                  </a:cubicBezTo>
                  <a:cubicBezTo>
                    <a:pt x="403" y="1352"/>
                    <a:pt x="585" y="1425"/>
                    <a:pt x="771" y="1425"/>
                  </a:cubicBezTo>
                  <a:cubicBezTo>
                    <a:pt x="863" y="1425"/>
                    <a:pt x="955" y="1407"/>
                    <a:pt x="1043"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67"/>
            <p:cNvSpPr/>
            <p:nvPr/>
          </p:nvSpPr>
          <p:spPr>
            <a:xfrm>
              <a:off x="6358529" y="1942644"/>
              <a:ext cx="67487" cy="64891"/>
            </a:xfrm>
            <a:custGeom>
              <a:rect b="b" l="l" r="r" t="t"/>
              <a:pathLst>
                <a:path extrusionOk="0" h="1425" w="1482">
                  <a:moveTo>
                    <a:pt x="769" y="0"/>
                  </a:moveTo>
                  <a:cubicBezTo>
                    <a:pt x="480" y="0"/>
                    <a:pt x="220" y="174"/>
                    <a:pt x="111" y="439"/>
                  </a:cubicBezTo>
                  <a:cubicBezTo>
                    <a:pt x="1" y="705"/>
                    <a:pt x="61" y="1012"/>
                    <a:pt x="266" y="1216"/>
                  </a:cubicBezTo>
                  <a:cubicBezTo>
                    <a:pt x="402" y="1352"/>
                    <a:pt x="584" y="1425"/>
                    <a:pt x="770" y="1425"/>
                  </a:cubicBezTo>
                  <a:cubicBezTo>
                    <a:pt x="861" y="1425"/>
                    <a:pt x="953" y="1407"/>
                    <a:pt x="1041" y="1371"/>
                  </a:cubicBezTo>
                  <a:cubicBezTo>
                    <a:pt x="1308" y="1260"/>
                    <a:pt x="1482" y="1000"/>
                    <a:pt x="1482" y="713"/>
                  </a:cubicBezTo>
                  <a:cubicBezTo>
                    <a:pt x="1482" y="318"/>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67"/>
            <p:cNvSpPr/>
            <p:nvPr/>
          </p:nvSpPr>
          <p:spPr>
            <a:xfrm>
              <a:off x="6806576" y="1942644"/>
              <a:ext cx="67532" cy="64891"/>
            </a:xfrm>
            <a:custGeom>
              <a:rect b="b" l="l" r="r" t="t"/>
              <a:pathLst>
                <a:path extrusionOk="0" h="1425" w="1483">
                  <a:moveTo>
                    <a:pt x="769" y="0"/>
                  </a:moveTo>
                  <a:cubicBezTo>
                    <a:pt x="481" y="0"/>
                    <a:pt x="222" y="174"/>
                    <a:pt x="111" y="439"/>
                  </a:cubicBezTo>
                  <a:cubicBezTo>
                    <a:pt x="1" y="705"/>
                    <a:pt x="63" y="1012"/>
                    <a:pt x="266" y="1216"/>
                  </a:cubicBezTo>
                  <a:cubicBezTo>
                    <a:pt x="403" y="1352"/>
                    <a:pt x="586" y="1425"/>
                    <a:pt x="771" y="1425"/>
                  </a:cubicBezTo>
                  <a:cubicBezTo>
                    <a:pt x="863" y="1425"/>
                    <a:pt x="955" y="1407"/>
                    <a:pt x="1043"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p67"/>
            <p:cNvSpPr/>
            <p:nvPr/>
          </p:nvSpPr>
          <p:spPr>
            <a:xfrm>
              <a:off x="7254715" y="1942644"/>
              <a:ext cx="67487" cy="64891"/>
            </a:xfrm>
            <a:custGeom>
              <a:rect b="b" l="l" r="r" t="t"/>
              <a:pathLst>
                <a:path extrusionOk="0" h="1425" w="1482">
                  <a:moveTo>
                    <a:pt x="769" y="0"/>
                  </a:moveTo>
                  <a:cubicBezTo>
                    <a:pt x="481" y="0"/>
                    <a:pt x="220" y="174"/>
                    <a:pt x="111" y="439"/>
                  </a:cubicBezTo>
                  <a:cubicBezTo>
                    <a:pt x="1" y="705"/>
                    <a:pt x="61" y="1012"/>
                    <a:pt x="266" y="1216"/>
                  </a:cubicBezTo>
                  <a:cubicBezTo>
                    <a:pt x="402" y="1352"/>
                    <a:pt x="584" y="1425"/>
                    <a:pt x="770" y="1425"/>
                  </a:cubicBezTo>
                  <a:cubicBezTo>
                    <a:pt x="861" y="1425"/>
                    <a:pt x="954" y="1407"/>
                    <a:pt x="1042" y="1371"/>
                  </a:cubicBezTo>
                  <a:cubicBezTo>
                    <a:pt x="1308" y="1260"/>
                    <a:pt x="1482" y="1000"/>
                    <a:pt x="1482" y="713"/>
                  </a:cubicBezTo>
                  <a:cubicBezTo>
                    <a:pt x="1482" y="318"/>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p67"/>
            <p:cNvSpPr/>
            <p:nvPr/>
          </p:nvSpPr>
          <p:spPr>
            <a:xfrm>
              <a:off x="7702808" y="1942644"/>
              <a:ext cx="67487" cy="64891"/>
            </a:xfrm>
            <a:custGeom>
              <a:rect b="b" l="l" r="r" t="t"/>
              <a:pathLst>
                <a:path extrusionOk="0" h="1425" w="1482">
                  <a:moveTo>
                    <a:pt x="769" y="0"/>
                  </a:moveTo>
                  <a:cubicBezTo>
                    <a:pt x="480" y="0"/>
                    <a:pt x="221" y="174"/>
                    <a:pt x="111" y="439"/>
                  </a:cubicBezTo>
                  <a:cubicBezTo>
                    <a:pt x="0" y="705"/>
                    <a:pt x="62" y="1012"/>
                    <a:pt x="265" y="1216"/>
                  </a:cubicBezTo>
                  <a:cubicBezTo>
                    <a:pt x="402" y="1352"/>
                    <a:pt x="585" y="1425"/>
                    <a:pt x="771" y="1425"/>
                  </a:cubicBezTo>
                  <a:cubicBezTo>
                    <a:pt x="862" y="1425"/>
                    <a:pt x="955" y="1407"/>
                    <a:pt x="1043" y="1371"/>
                  </a:cubicBezTo>
                  <a:cubicBezTo>
                    <a:pt x="1308" y="1260"/>
                    <a:pt x="1481" y="1000"/>
                    <a:pt x="1481" y="713"/>
                  </a:cubicBezTo>
                  <a:cubicBezTo>
                    <a:pt x="1481" y="318"/>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p67"/>
            <p:cNvSpPr/>
            <p:nvPr/>
          </p:nvSpPr>
          <p:spPr>
            <a:xfrm>
              <a:off x="5910390" y="2325800"/>
              <a:ext cx="67487" cy="64936"/>
            </a:xfrm>
            <a:custGeom>
              <a:rect b="b" l="l" r="r" t="t"/>
              <a:pathLst>
                <a:path extrusionOk="0" h="1426" w="1482">
                  <a:moveTo>
                    <a:pt x="769" y="0"/>
                  </a:moveTo>
                  <a:cubicBezTo>
                    <a:pt x="481" y="0"/>
                    <a:pt x="221" y="174"/>
                    <a:pt x="111" y="441"/>
                  </a:cubicBezTo>
                  <a:cubicBezTo>
                    <a:pt x="1" y="707"/>
                    <a:pt x="62" y="1013"/>
                    <a:pt x="266" y="1216"/>
                  </a:cubicBezTo>
                  <a:cubicBezTo>
                    <a:pt x="402" y="1353"/>
                    <a:pt x="584" y="1426"/>
                    <a:pt x="770" y="1426"/>
                  </a:cubicBezTo>
                  <a:cubicBezTo>
                    <a:pt x="862" y="1426"/>
                    <a:pt x="955" y="1408"/>
                    <a:pt x="1043"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7" name="Google Shape;1747;p67"/>
            <p:cNvSpPr/>
            <p:nvPr/>
          </p:nvSpPr>
          <p:spPr>
            <a:xfrm>
              <a:off x="6358529" y="2325800"/>
              <a:ext cx="67487" cy="64936"/>
            </a:xfrm>
            <a:custGeom>
              <a:rect b="b" l="l" r="r" t="t"/>
              <a:pathLst>
                <a:path extrusionOk="0" h="1426" w="1482">
                  <a:moveTo>
                    <a:pt x="769" y="0"/>
                  </a:moveTo>
                  <a:cubicBezTo>
                    <a:pt x="480" y="0"/>
                    <a:pt x="220" y="174"/>
                    <a:pt x="111" y="441"/>
                  </a:cubicBezTo>
                  <a:cubicBezTo>
                    <a:pt x="1" y="707"/>
                    <a:pt x="61" y="1013"/>
                    <a:pt x="266" y="1216"/>
                  </a:cubicBezTo>
                  <a:cubicBezTo>
                    <a:pt x="401" y="1353"/>
                    <a:pt x="583" y="1426"/>
                    <a:pt x="768" y="1426"/>
                  </a:cubicBezTo>
                  <a:cubicBezTo>
                    <a:pt x="860" y="1426"/>
                    <a:pt x="953" y="1408"/>
                    <a:pt x="1041" y="1371"/>
                  </a:cubicBezTo>
                  <a:cubicBezTo>
                    <a:pt x="1308" y="1261"/>
                    <a:pt x="1482" y="1002"/>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8" name="Google Shape;1748;p67"/>
            <p:cNvSpPr/>
            <p:nvPr/>
          </p:nvSpPr>
          <p:spPr>
            <a:xfrm>
              <a:off x="6806576" y="2325800"/>
              <a:ext cx="67532" cy="64936"/>
            </a:xfrm>
            <a:custGeom>
              <a:rect b="b" l="l" r="r" t="t"/>
              <a:pathLst>
                <a:path extrusionOk="0" h="1426" w="1483">
                  <a:moveTo>
                    <a:pt x="769" y="0"/>
                  </a:moveTo>
                  <a:cubicBezTo>
                    <a:pt x="481" y="0"/>
                    <a:pt x="222" y="174"/>
                    <a:pt x="111" y="441"/>
                  </a:cubicBezTo>
                  <a:cubicBezTo>
                    <a:pt x="1" y="707"/>
                    <a:pt x="63" y="1013"/>
                    <a:pt x="266" y="1216"/>
                  </a:cubicBezTo>
                  <a:cubicBezTo>
                    <a:pt x="403" y="1353"/>
                    <a:pt x="585" y="1426"/>
                    <a:pt x="770" y="1426"/>
                  </a:cubicBezTo>
                  <a:cubicBezTo>
                    <a:pt x="862" y="1426"/>
                    <a:pt x="955" y="1408"/>
                    <a:pt x="1043"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9" name="Google Shape;1749;p67"/>
            <p:cNvSpPr/>
            <p:nvPr/>
          </p:nvSpPr>
          <p:spPr>
            <a:xfrm>
              <a:off x="7254715" y="2325800"/>
              <a:ext cx="67487" cy="64936"/>
            </a:xfrm>
            <a:custGeom>
              <a:rect b="b" l="l" r="r" t="t"/>
              <a:pathLst>
                <a:path extrusionOk="0" h="1426" w="1482">
                  <a:moveTo>
                    <a:pt x="769" y="0"/>
                  </a:moveTo>
                  <a:cubicBezTo>
                    <a:pt x="481" y="0"/>
                    <a:pt x="220" y="174"/>
                    <a:pt x="111" y="441"/>
                  </a:cubicBezTo>
                  <a:cubicBezTo>
                    <a:pt x="1" y="707"/>
                    <a:pt x="61" y="1013"/>
                    <a:pt x="266" y="1216"/>
                  </a:cubicBezTo>
                  <a:cubicBezTo>
                    <a:pt x="402" y="1353"/>
                    <a:pt x="583" y="1426"/>
                    <a:pt x="769" y="1426"/>
                  </a:cubicBezTo>
                  <a:cubicBezTo>
                    <a:pt x="861" y="1426"/>
                    <a:pt x="953" y="1408"/>
                    <a:pt x="1042" y="1371"/>
                  </a:cubicBezTo>
                  <a:cubicBezTo>
                    <a:pt x="1308" y="1261"/>
                    <a:pt x="1482" y="1002"/>
                    <a:pt x="1482" y="713"/>
                  </a:cubicBezTo>
                  <a:cubicBezTo>
                    <a:pt x="1482"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67"/>
            <p:cNvSpPr/>
            <p:nvPr/>
          </p:nvSpPr>
          <p:spPr>
            <a:xfrm>
              <a:off x="7702808" y="2325800"/>
              <a:ext cx="67487" cy="64936"/>
            </a:xfrm>
            <a:custGeom>
              <a:rect b="b" l="l" r="r" t="t"/>
              <a:pathLst>
                <a:path extrusionOk="0" h="1426" w="1482">
                  <a:moveTo>
                    <a:pt x="769" y="0"/>
                  </a:moveTo>
                  <a:cubicBezTo>
                    <a:pt x="480" y="0"/>
                    <a:pt x="221" y="174"/>
                    <a:pt x="111" y="441"/>
                  </a:cubicBezTo>
                  <a:cubicBezTo>
                    <a:pt x="0" y="707"/>
                    <a:pt x="62" y="1013"/>
                    <a:pt x="265" y="1216"/>
                  </a:cubicBezTo>
                  <a:cubicBezTo>
                    <a:pt x="402" y="1353"/>
                    <a:pt x="584" y="1426"/>
                    <a:pt x="769" y="1426"/>
                  </a:cubicBezTo>
                  <a:cubicBezTo>
                    <a:pt x="861" y="1426"/>
                    <a:pt x="954" y="1408"/>
                    <a:pt x="1043" y="1371"/>
                  </a:cubicBezTo>
                  <a:cubicBezTo>
                    <a:pt x="1308" y="1261"/>
                    <a:pt x="1481" y="1002"/>
                    <a:pt x="1481" y="713"/>
                  </a:cubicBezTo>
                  <a:cubicBezTo>
                    <a:pt x="1481"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67"/>
            <p:cNvSpPr/>
            <p:nvPr/>
          </p:nvSpPr>
          <p:spPr>
            <a:xfrm>
              <a:off x="5910390" y="2709047"/>
              <a:ext cx="67487" cy="64891"/>
            </a:xfrm>
            <a:custGeom>
              <a:rect b="b" l="l" r="r" t="t"/>
              <a:pathLst>
                <a:path extrusionOk="0" h="1425" w="1482">
                  <a:moveTo>
                    <a:pt x="769" y="0"/>
                  </a:moveTo>
                  <a:cubicBezTo>
                    <a:pt x="481" y="0"/>
                    <a:pt x="221" y="174"/>
                    <a:pt x="111" y="439"/>
                  </a:cubicBezTo>
                  <a:cubicBezTo>
                    <a:pt x="1" y="705"/>
                    <a:pt x="62" y="1012"/>
                    <a:pt x="266" y="1216"/>
                  </a:cubicBezTo>
                  <a:cubicBezTo>
                    <a:pt x="402" y="1352"/>
                    <a:pt x="585" y="1425"/>
                    <a:pt x="770" y="1425"/>
                  </a:cubicBezTo>
                  <a:cubicBezTo>
                    <a:pt x="862" y="1425"/>
                    <a:pt x="954" y="1407"/>
                    <a:pt x="1042"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p67"/>
            <p:cNvSpPr/>
            <p:nvPr/>
          </p:nvSpPr>
          <p:spPr>
            <a:xfrm>
              <a:off x="6358529" y="2709047"/>
              <a:ext cx="67487" cy="64891"/>
            </a:xfrm>
            <a:custGeom>
              <a:rect b="b" l="l" r="r" t="t"/>
              <a:pathLst>
                <a:path extrusionOk="0" h="1425" w="1482">
                  <a:moveTo>
                    <a:pt x="769" y="0"/>
                  </a:moveTo>
                  <a:cubicBezTo>
                    <a:pt x="480" y="0"/>
                    <a:pt x="221" y="174"/>
                    <a:pt x="111" y="439"/>
                  </a:cubicBezTo>
                  <a:cubicBezTo>
                    <a:pt x="1" y="705"/>
                    <a:pt x="61" y="1012"/>
                    <a:pt x="266" y="1216"/>
                  </a:cubicBezTo>
                  <a:cubicBezTo>
                    <a:pt x="402" y="1352"/>
                    <a:pt x="584" y="1425"/>
                    <a:pt x="770" y="1425"/>
                  </a:cubicBezTo>
                  <a:cubicBezTo>
                    <a:pt x="861" y="1425"/>
                    <a:pt x="953" y="1407"/>
                    <a:pt x="1041" y="1371"/>
                  </a:cubicBezTo>
                  <a:cubicBezTo>
                    <a:pt x="1308" y="1260"/>
                    <a:pt x="1482" y="1000"/>
                    <a:pt x="1482" y="713"/>
                  </a:cubicBezTo>
                  <a:cubicBezTo>
                    <a:pt x="1482" y="318"/>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3" name="Google Shape;1753;p67"/>
            <p:cNvSpPr/>
            <p:nvPr/>
          </p:nvSpPr>
          <p:spPr>
            <a:xfrm>
              <a:off x="6806576" y="2709047"/>
              <a:ext cx="67532" cy="64891"/>
            </a:xfrm>
            <a:custGeom>
              <a:rect b="b" l="l" r="r" t="t"/>
              <a:pathLst>
                <a:path extrusionOk="0" h="1425" w="1483">
                  <a:moveTo>
                    <a:pt x="769" y="0"/>
                  </a:moveTo>
                  <a:cubicBezTo>
                    <a:pt x="481" y="0"/>
                    <a:pt x="222" y="174"/>
                    <a:pt x="111" y="439"/>
                  </a:cubicBezTo>
                  <a:cubicBezTo>
                    <a:pt x="1" y="705"/>
                    <a:pt x="63" y="1012"/>
                    <a:pt x="266" y="1216"/>
                  </a:cubicBezTo>
                  <a:cubicBezTo>
                    <a:pt x="402" y="1352"/>
                    <a:pt x="585" y="1425"/>
                    <a:pt x="771" y="1425"/>
                  </a:cubicBezTo>
                  <a:cubicBezTo>
                    <a:pt x="862" y="1425"/>
                    <a:pt x="954" y="1407"/>
                    <a:pt x="1042"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4" name="Google Shape;1754;p67"/>
            <p:cNvSpPr/>
            <p:nvPr/>
          </p:nvSpPr>
          <p:spPr>
            <a:xfrm>
              <a:off x="7254715" y="2709047"/>
              <a:ext cx="67487" cy="64891"/>
            </a:xfrm>
            <a:custGeom>
              <a:rect b="b" l="l" r="r" t="t"/>
              <a:pathLst>
                <a:path extrusionOk="0" h="1425" w="1482">
                  <a:moveTo>
                    <a:pt x="769" y="0"/>
                  </a:moveTo>
                  <a:cubicBezTo>
                    <a:pt x="481" y="0"/>
                    <a:pt x="222" y="174"/>
                    <a:pt x="111" y="439"/>
                  </a:cubicBezTo>
                  <a:cubicBezTo>
                    <a:pt x="1" y="705"/>
                    <a:pt x="61" y="1012"/>
                    <a:pt x="266" y="1216"/>
                  </a:cubicBezTo>
                  <a:cubicBezTo>
                    <a:pt x="402" y="1352"/>
                    <a:pt x="584" y="1425"/>
                    <a:pt x="770" y="1425"/>
                  </a:cubicBezTo>
                  <a:cubicBezTo>
                    <a:pt x="861" y="1425"/>
                    <a:pt x="954" y="1407"/>
                    <a:pt x="1042" y="1371"/>
                  </a:cubicBezTo>
                  <a:cubicBezTo>
                    <a:pt x="1308" y="1260"/>
                    <a:pt x="1482" y="1000"/>
                    <a:pt x="1482" y="713"/>
                  </a:cubicBezTo>
                  <a:cubicBezTo>
                    <a:pt x="1482" y="318"/>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5" name="Google Shape;1755;p67"/>
            <p:cNvSpPr/>
            <p:nvPr/>
          </p:nvSpPr>
          <p:spPr>
            <a:xfrm>
              <a:off x="7702808" y="2709047"/>
              <a:ext cx="67487" cy="64891"/>
            </a:xfrm>
            <a:custGeom>
              <a:rect b="b" l="l" r="r" t="t"/>
              <a:pathLst>
                <a:path extrusionOk="0" h="1425" w="1482">
                  <a:moveTo>
                    <a:pt x="769" y="0"/>
                  </a:moveTo>
                  <a:cubicBezTo>
                    <a:pt x="480" y="0"/>
                    <a:pt x="221" y="174"/>
                    <a:pt x="111" y="439"/>
                  </a:cubicBezTo>
                  <a:cubicBezTo>
                    <a:pt x="0" y="705"/>
                    <a:pt x="62" y="1012"/>
                    <a:pt x="265" y="1216"/>
                  </a:cubicBezTo>
                  <a:cubicBezTo>
                    <a:pt x="401" y="1352"/>
                    <a:pt x="584" y="1425"/>
                    <a:pt x="770" y="1425"/>
                  </a:cubicBezTo>
                  <a:cubicBezTo>
                    <a:pt x="861" y="1425"/>
                    <a:pt x="954" y="1407"/>
                    <a:pt x="1041" y="1371"/>
                  </a:cubicBezTo>
                  <a:cubicBezTo>
                    <a:pt x="1308" y="1260"/>
                    <a:pt x="1481" y="1000"/>
                    <a:pt x="1481" y="713"/>
                  </a:cubicBezTo>
                  <a:cubicBezTo>
                    <a:pt x="1481" y="318"/>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p67"/>
            <p:cNvSpPr/>
            <p:nvPr/>
          </p:nvSpPr>
          <p:spPr>
            <a:xfrm>
              <a:off x="5910390" y="3092203"/>
              <a:ext cx="67487" cy="64936"/>
            </a:xfrm>
            <a:custGeom>
              <a:rect b="b" l="l" r="r" t="t"/>
              <a:pathLst>
                <a:path extrusionOk="0" h="1426" w="1482">
                  <a:moveTo>
                    <a:pt x="769" y="0"/>
                  </a:moveTo>
                  <a:cubicBezTo>
                    <a:pt x="481" y="0"/>
                    <a:pt x="221" y="174"/>
                    <a:pt x="111" y="441"/>
                  </a:cubicBezTo>
                  <a:cubicBezTo>
                    <a:pt x="1" y="707"/>
                    <a:pt x="62" y="1013"/>
                    <a:pt x="266" y="1216"/>
                  </a:cubicBezTo>
                  <a:cubicBezTo>
                    <a:pt x="401" y="1353"/>
                    <a:pt x="584" y="1425"/>
                    <a:pt x="769" y="1425"/>
                  </a:cubicBezTo>
                  <a:cubicBezTo>
                    <a:pt x="861" y="1425"/>
                    <a:pt x="954" y="1408"/>
                    <a:pt x="1042" y="1371"/>
                  </a:cubicBezTo>
                  <a:cubicBezTo>
                    <a:pt x="1308" y="1261"/>
                    <a:pt x="1482" y="1001"/>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p67"/>
            <p:cNvSpPr/>
            <p:nvPr/>
          </p:nvSpPr>
          <p:spPr>
            <a:xfrm>
              <a:off x="6358529" y="3092203"/>
              <a:ext cx="67487" cy="64936"/>
            </a:xfrm>
            <a:custGeom>
              <a:rect b="b" l="l" r="r" t="t"/>
              <a:pathLst>
                <a:path extrusionOk="0" h="1426" w="1482">
                  <a:moveTo>
                    <a:pt x="769" y="0"/>
                  </a:moveTo>
                  <a:cubicBezTo>
                    <a:pt x="480" y="0"/>
                    <a:pt x="221" y="174"/>
                    <a:pt x="111" y="441"/>
                  </a:cubicBezTo>
                  <a:cubicBezTo>
                    <a:pt x="1" y="707"/>
                    <a:pt x="61" y="1013"/>
                    <a:pt x="266" y="1216"/>
                  </a:cubicBezTo>
                  <a:cubicBezTo>
                    <a:pt x="401" y="1353"/>
                    <a:pt x="583" y="1425"/>
                    <a:pt x="768" y="1425"/>
                  </a:cubicBezTo>
                  <a:cubicBezTo>
                    <a:pt x="860" y="1425"/>
                    <a:pt x="953" y="1408"/>
                    <a:pt x="1041" y="1371"/>
                  </a:cubicBezTo>
                  <a:cubicBezTo>
                    <a:pt x="1308" y="1261"/>
                    <a:pt x="1482" y="1001"/>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p67"/>
            <p:cNvSpPr/>
            <p:nvPr/>
          </p:nvSpPr>
          <p:spPr>
            <a:xfrm>
              <a:off x="6806576" y="3092203"/>
              <a:ext cx="67532" cy="64936"/>
            </a:xfrm>
            <a:custGeom>
              <a:rect b="b" l="l" r="r" t="t"/>
              <a:pathLst>
                <a:path extrusionOk="0" h="1426" w="1483">
                  <a:moveTo>
                    <a:pt x="769" y="0"/>
                  </a:moveTo>
                  <a:cubicBezTo>
                    <a:pt x="481" y="0"/>
                    <a:pt x="222" y="174"/>
                    <a:pt x="111" y="441"/>
                  </a:cubicBezTo>
                  <a:cubicBezTo>
                    <a:pt x="1" y="707"/>
                    <a:pt x="63" y="1013"/>
                    <a:pt x="266" y="1216"/>
                  </a:cubicBezTo>
                  <a:cubicBezTo>
                    <a:pt x="402" y="1353"/>
                    <a:pt x="584" y="1425"/>
                    <a:pt x="769" y="1425"/>
                  </a:cubicBezTo>
                  <a:cubicBezTo>
                    <a:pt x="861" y="1425"/>
                    <a:pt x="954" y="1408"/>
                    <a:pt x="1042" y="1371"/>
                  </a:cubicBezTo>
                  <a:cubicBezTo>
                    <a:pt x="1308" y="1261"/>
                    <a:pt x="1482" y="1001"/>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9" name="Google Shape;1759;p67"/>
            <p:cNvSpPr/>
            <p:nvPr/>
          </p:nvSpPr>
          <p:spPr>
            <a:xfrm>
              <a:off x="7254715" y="3092203"/>
              <a:ext cx="67487" cy="64936"/>
            </a:xfrm>
            <a:custGeom>
              <a:rect b="b" l="l" r="r" t="t"/>
              <a:pathLst>
                <a:path extrusionOk="0" h="1426" w="1482">
                  <a:moveTo>
                    <a:pt x="769" y="0"/>
                  </a:moveTo>
                  <a:cubicBezTo>
                    <a:pt x="481" y="0"/>
                    <a:pt x="222" y="174"/>
                    <a:pt x="111" y="441"/>
                  </a:cubicBezTo>
                  <a:cubicBezTo>
                    <a:pt x="1" y="707"/>
                    <a:pt x="61" y="1013"/>
                    <a:pt x="266" y="1216"/>
                  </a:cubicBezTo>
                  <a:cubicBezTo>
                    <a:pt x="402" y="1353"/>
                    <a:pt x="583" y="1425"/>
                    <a:pt x="769" y="1425"/>
                  </a:cubicBezTo>
                  <a:cubicBezTo>
                    <a:pt x="861" y="1425"/>
                    <a:pt x="953" y="1408"/>
                    <a:pt x="1042" y="1371"/>
                  </a:cubicBezTo>
                  <a:cubicBezTo>
                    <a:pt x="1308" y="1261"/>
                    <a:pt x="1482" y="1001"/>
                    <a:pt x="1482" y="713"/>
                  </a:cubicBezTo>
                  <a:cubicBezTo>
                    <a:pt x="1482"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p67"/>
            <p:cNvSpPr/>
            <p:nvPr/>
          </p:nvSpPr>
          <p:spPr>
            <a:xfrm>
              <a:off x="7702808" y="3092203"/>
              <a:ext cx="67487" cy="64936"/>
            </a:xfrm>
            <a:custGeom>
              <a:rect b="b" l="l" r="r" t="t"/>
              <a:pathLst>
                <a:path extrusionOk="0" h="1426" w="1482">
                  <a:moveTo>
                    <a:pt x="769" y="0"/>
                  </a:moveTo>
                  <a:cubicBezTo>
                    <a:pt x="480" y="0"/>
                    <a:pt x="221" y="174"/>
                    <a:pt x="111" y="441"/>
                  </a:cubicBezTo>
                  <a:cubicBezTo>
                    <a:pt x="0" y="707"/>
                    <a:pt x="62" y="1013"/>
                    <a:pt x="265" y="1216"/>
                  </a:cubicBezTo>
                  <a:cubicBezTo>
                    <a:pt x="401" y="1353"/>
                    <a:pt x="583" y="1425"/>
                    <a:pt x="769" y="1425"/>
                  </a:cubicBezTo>
                  <a:cubicBezTo>
                    <a:pt x="861" y="1425"/>
                    <a:pt x="953" y="1408"/>
                    <a:pt x="1041" y="1371"/>
                  </a:cubicBezTo>
                  <a:cubicBezTo>
                    <a:pt x="1308" y="1261"/>
                    <a:pt x="1481" y="1001"/>
                    <a:pt x="1481" y="713"/>
                  </a:cubicBezTo>
                  <a:cubicBezTo>
                    <a:pt x="1481"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p67"/>
            <p:cNvSpPr/>
            <p:nvPr/>
          </p:nvSpPr>
          <p:spPr>
            <a:xfrm>
              <a:off x="5884980" y="1573423"/>
              <a:ext cx="67487" cy="64891"/>
            </a:xfrm>
            <a:custGeom>
              <a:rect b="b" l="l" r="r" t="t"/>
              <a:pathLst>
                <a:path extrusionOk="0" h="1425" w="1482">
                  <a:moveTo>
                    <a:pt x="769" y="0"/>
                  </a:moveTo>
                  <a:cubicBezTo>
                    <a:pt x="481" y="0"/>
                    <a:pt x="221" y="174"/>
                    <a:pt x="111" y="440"/>
                  </a:cubicBezTo>
                  <a:cubicBezTo>
                    <a:pt x="1" y="705"/>
                    <a:pt x="61" y="1013"/>
                    <a:pt x="266" y="1216"/>
                  </a:cubicBezTo>
                  <a:cubicBezTo>
                    <a:pt x="402" y="1352"/>
                    <a:pt x="584" y="1425"/>
                    <a:pt x="770" y="1425"/>
                  </a:cubicBezTo>
                  <a:cubicBezTo>
                    <a:pt x="861" y="1425"/>
                    <a:pt x="953" y="1407"/>
                    <a:pt x="1042" y="1371"/>
                  </a:cubicBezTo>
                  <a:cubicBezTo>
                    <a:pt x="1308" y="1260"/>
                    <a:pt x="1482" y="1001"/>
                    <a:pt x="1482" y="713"/>
                  </a:cubicBezTo>
                  <a:cubicBezTo>
                    <a:pt x="1482" y="318"/>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67"/>
            <p:cNvSpPr/>
            <p:nvPr/>
          </p:nvSpPr>
          <p:spPr>
            <a:xfrm>
              <a:off x="6333073" y="1573423"/>
              <a:ext cx="67487" cy="64891"/>
            </a:xfrm>
            <a:custGeom>
              <a:rect b="b" l="l" r="r" t="t"/>
              <a:pathLst>
                <a:path extrusionOk="0" h="1425" w="1482">
                  <a:moveTo>
                    <a:pt x="769" y="0"/>
                  </a:moveTo>
                  <a:cubicBezTo>
                    <a:pt x="480" y="0"/>
                    <a:pt x="221" y="174"/>
                    <a:pt x="110" y="439"/>
                  </a:cubicBezTo>
                  <a:cubicBezTo>
                    <a:pt x="0" y="705"/>
                    <a:pt x="60" y="1012"/>
                    <a:pt x="265" y="1216"/>
                  </a:cubicBezTo>
                  <a:cubicBezTo>
                    <a:pt x="401" y="1352"/>
                    <a:pt x="583" y="1425"/>
                    <a:pt x="769" y="1425"/>
                  </a:cubicBezTo>
                  <a:cubicBezTo>
                    <a:pt x="861" y="1425"/>
                    <a:pt x="953" y="1407"/>
                    <a:pt x="1041" y="1371"/>
                  </a:cubicBezTo>
                  <a:cubicBezTo>
                    <a:pt x="1307" y="1260"/>
                    <a:pt x="1481" y="1001"/>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67"/>
            <p:cNvSpPr/>
            <p:nvPr/>
          </p:nvSpPr>
          <p:spPr>
            <a:xfrm>
              <a:off x="6781166" y="1573423"/>
              <a:ext cx="67532" cy="64891"/>
            </a:xfrm>
            <a:custGeom>
              <a:rect b="b" l="l" r="r" t="t"/>
              <a:pathLst>
                <a:path extrusionOk="0" h="1425" w="1483">
                  <a:moveTo>
                    <a:pt x="769" y="0"/>
                  </a:moveTo>
                  <a:cubicBezTo>
                    <a:pt x="481" y="0"/>
                    <a:pt x="220" y="174"/>
                    <a:pt x="110" y="440"/>
                  </a:cubicBezTo>
                  <a:cubicBezTo>
                    <a:pt x="1" y="705"/>
                    <a:pt x="61" y="1013"/>
                    <a:pt x="264" y="1216"/>
                  </a:cubicBezTo>
                  <a:cubicBezTo>
                    <a:pt x="402" y="1352"/>
                    <a:pt x="584" y="1425"/>
                    <a:pt x="770" y="1425"/>
                  </a:cubicBezTo>
                  <a:cubicBezTo>
                    <a:pt x="861" y="1425"/>
                    <a:pt x="954" y="1407"/>
                    <a:pt x="1042" y="1371"/>
                  </a:cubicBezTo>
                  <a:cubicBezTo>
                    <a:pt x="1308" y="1260"/>
                    <a:pt x="1482" y="1001"/>
                    <a:pt x="1482" y="713"/>
                  </a:cubicBezTo>
                  <a:cubicBezTo>
                    <a:pt x="1482" y="318"/>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p67"/>
            <p:cNvSpPr/>
            <p:nvPr/>
          </p:nvSpPr>
          <p:spPr>
            <a:xfrm>
              <a:off x="7229259" y="1573423"/>
              <a:ext cx="67487" cy="64891"/>
            </a:xfrm>
            <a:custGeom>
              <a:rect b="b" l="l" r="r" t="t"/>
              <a:pathLst>
                <a:path extrusionOk="0" h="1425" w="1482">
                  <a:moveTo>
                    <a:pt x="769" y="0"/>
                  </a:moveTo>
                  <a:cubicBezTo>
                    <a:pt x="480" y="0"/>
                    <a:pt x="221" y="174"/>
                    <a:pt x="111" y="439"/>
                  </a:cubicBezTo>
                  <a:cubicBezTo>
                    <a:pt x="0" y="705"/>
                    <a:pt x="61" y="1012"/>
                    <a:pt x="265" y="1216"/>
                  </a:cubicBezTo>
                  <a:cubicBezTo>
                    <a:pt x="401" y="1352"/>
                    <a:pt x="584" y="1425"/>
                    <a:pt x="769" y="1425"/>
                  </a:cubicBezTo>
                  <a:cubicBezTo>
                    <a:pt x="861" y="1425"/>
                    <a:pt x="953" y="1407"/>
                    <a:pt x="1041" y="1371"/>
                  </a:cubicBezTo>
                  <a:cubicBezTo>
                    <a:pt x="1308" y="1260"/>
                    <a:pt x="1482" y="1001"/>
                    <a:pt x="1482" y="713"/>
                  </a:cubicBezTo>
                  <a:cubicBezTo>
                    <a:pt x="1482" y="318"/>
                    <a:pt x="1164"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5" name="Google Shape;1765;p67"/>
            <p:cNvSpPr/>
            <p:nvPr/>
          </p:nvSpPr>
          <p:spPr>
            <a:xfrm>
              <a:off x="7679948" y="1573423"/>
              <a:ext cx="67487" cy="64936"/>
            </a:xfrm>
            <a:custGeom>
              <a:rect b="b" l="l" r="r" t="t"/>
              <a:pathLst>
                <a:path extrusionOk="0" h="1426" w="1482">
                  <a:moveTo>
                    <a:pt x="712" y="0"/>
                  </a:moveTo>
                  <a:cubicBezTo>
                    <a:pt x="620" y="0"/>
                    <a:pt x="527" y="18"/>
                    <a:pt x="439" y="55"/>
                  </a:cubicBezTo>
                  <a:cubicBezTo>
                    <a:pt x="174" y="165"/>
                    <a:pt x="0" y="424"/>
                    <a:pt x="0" y="713"/>
                  </a:cubicBezTo>
                  <a:cubicBezTo>
                    <a:pt x="0" y="1106"/>
                    <a:pt x="318" y="1425"/>
                    <a:pt x="713" y="1425"/>
                  </a:cubicBezTo>
                  <a:cubicBezTo>
                    <a:pt x="1000" y="1425"/>
                    <a:pt x="1261" y="1252"/>
                    <a:pt x="1371" y="985"/>
                  </a:cubicBezTo>
                  <a:cubicBezTo>
                    <a:pt x="1481" y="719"/>
                    <a:pt x="1420" y="412"/>
                    <a:pt x="1216" y="209"/>
                  </a:cubicBezTo>
                  <a:cubicBezTo>
                    <a:pt x="1080" y="72"/>
                    <a:pt x="898" y="0"/>
                    <a:pt x="712"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6" name="Google Shape;1766;p67"/>
            <p:cNvSpPr/>
            <p:nvPr/>
          </p:nvSpPr>
          <p:spPr>
            <a:xfrm>
              <a:off x="5884980" y="1956579"/>
              <a:ext cx="67487" cy="64936"/>
            </a:xfrm>
            <a:custGeom>
              <a:rect b="b" l="l" r="r" t="t"/>
              <a:pathLst>
                <a:path extrusionOk="0" h="1426" w="1482">
                  <a:moveTo>
                    <a:pt x="769" y="0"/>
                  </a:moveTo>
                  <a:cubicBezTo>
                    <a:pt x="481" y="0"/>
                    <a:pt x="221" y="174"/>
                    <a:pt x="111" y="441"/>
                  </a:cubicBezTo>
                  <a:cubicBezTo>
                    <a:pt x="1" y="707"/>
                    <a:pt x="61" y="1013"/>
                    <a:pt x="266" y="1216"/>
                  </a:cubicBezTo>
                  <a:cubicBezTo>
                    <a:pt x="401" y="1353"/>
                    <a:pt x="583" y="1426"/>
                    <a:pt x="768" y="1426"/>
                  </a:cubicBezTo>
                  <a:cubicBezTo>
                    <a:pt x="860" y="1426"/>
                    <a:pt x="953" y="1408"/>
                    <a:pt x="1042" y="1371"/>
                  </a:cubicBezTo>
                  <a:cubicBezTo>
                    <a:pt x="1308" y="1261"/>
                    <a:pt x="1482" y="1002"/>
                    <a:pt x="1482" y="713"/>
                  </a:cubicBezTo>
                  <a:cubicBezTo>
                    <a:pt x="1482"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7" name="Google Shape;1767;p67"/>
            <p:cNvSpPr/>
            <p:nvPr/>
          </p:nvSpPr>
          <p:spPr>
            <a:xfrm>
              <a:off x="6333073" y="1956579"/>
              <a:ext cx="67487" cy="64936"/>
            </a:xfrm>
            <a:custGeom>
              <a:rect b="b" l="l" r="r" t="t"/>
              <a:pathLst>
                <a:path extrusionOk="0" h="1426" w="1482">
                  <a:moveTo>
                    <a:pt x="769" y="0"/>
                  </a:moveTo>
                  <a:cubicBezTo>
                    <a:pt x="480" y="0"/>
                    <a:pt x="221" y="174"/>
                    <a:pt x="110" y="441"/>
                  </a:cubicBezTo>
                  <a:cubicBezTo>
                    <a:pt x="0" y="707"/>
                    <a:pt x="60" y="1013"/>
                    <a:pt x="265" y="1216"/>
                  </a:cubicBezTo>
                  <a:cubicBezTo>
                    <a:pt x="401" y="1353"/>
                    <a:pt x="583" y="1426"/>
                    <a:pt x="768" y="1426"/>
                  </a:cubicBezTo>
                  <a:cubicBezTo>
                    <a:pt x="860" y="1426"/>
                    <a:pt x="953" y="1408"/>
                    <a:pt x="1041" y="1371"/>
                  </a:cubicBezTo>
                  <a:cubicBezTo>
                    <a:pt x="1307" y="1262"/>
                    <a:pt x="1481" y="1002"/>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67"/>
            <p:cNvSpPr/>
            <p:nvPr/>
          </p:nvSpPr>
          <p:spPr>
            <a:xfrm>
              <a:off x="6781166" y="1956579"/>
              <a:ext cx="67532" cy="64936"/>
            </a:xfrm>
            <a:custGeom>
              <a:rect b="b" l="l" r="r" t="t"/>
              <a:pathLst>
                <a:path extrusionOk="0" h="1426" w="1483">
                  <a:moveTo>
                    <a:pt x="769" y="0"/>
                  </a:moveTo>
                  <a:cubicBezTo>
                    <a:pt x="481" y="0"/>
                    <a:pt x="220" y="174"/>
                    <a:pt x="110" y="441"/>
                  </a:cubicBezTo>
                  <a:cubicBezTo>
                    <a:pt x="1" y="707"/>
                    <a:pt x="61" y="1013"/>
                    <a:pt x="264" y="1216"/>
                  </a:cubicBezTo>
                  <a:cubicBezTo>
                    <a:pt x="401" y="1353"/>
                    <a:pt x="583" y="1426"/>
                    <a:pt x="769" y="1426"/>
                  </a:cubicBezTo>
                  <a:cubicBezTo>
                    <a:pt x="861" y="1426"/>
                    <a:pt x="953" y="1408"/>
                    <a:pt x="1042" y="1371"/>
                  </a:cubicBezTo>
                  <a:cubicBezTo>
                    <a:pt x="1308" y="1261"/>
                    <a:pt x="1482" y="1002"/>
                    <a:pt x="1482" y="713"/>
                  </a:cubicBezTo>
                  <a:cubicBezTo>
                    <a:pt x="1482" y="320"/>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67"/>
            <p:cNvSpPr/>
            <p:nvPr/>
          </p:nvSpPr>
          <p:spPr>
            <a:xfrm>
              <a:off x="7229259" y="1956579"/>
              <a:ext cx="67487" cy="64936"/>
            </a:xfrm>
            <a:custGeom>
              <a:rect b="b" l="l" r="r" t="t"/>
              <a:pathLst>
                <a:path extrusionOk="0" h="1426" w="1482">
                  <a:moveTo>
                    <a:pt x="769" y="0"/>
                  </a:moveTo>
                  <a:cubicBezTo>
                    <a:pt x="480" y="0"/>
                    <a:pt x="221" y="174"/>
                    <a:pt x="111" y="441"/>
                  </a:cubicBezTo>
                  <a:cubicBezTo>
                    <a:pt x="0" y="707"/>
                    <a:pt x="61" y="1013"/>
                    <a:pt x="265" y="1216"/>
                  </a:cubicBezTo>
                  <a:cubicBezTo>
                    <a:pt x="401" y="1353"/>
                    <a:pt x="583" y="1426"/>
                    <a:pt x="768" y="1426"/>
                  </a:cubicBezTo>
                  <a:cubicBezTo>
                    <a:pt x="860" y="1426"/>
                    <a:pt x="953" y="1408"/>
                    <a:pt x="1041" y="1371"/>
                  </a:cubicBezTo>
                  <a:cubicBezTo>
                    <a:pt x="1308" y="1262"/>
                    <a:pt x="1482" y="1002"/>
                    <a:pt x="1482" y="713"/>
                  </a:cubicBezTo>
                  <a:cubicBezTo>
                    <a:pt x="1482" y="320"/>
                    <a:pt x="1164"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p67"/>
            <p:cNvSpPr/>
            <p:nvPr/>
          </p:nvSpPr>
          <p:spPr>
            <a:xfrm>
              <a:off x="7677398" y="1956579"/>
              <a:ext cx="67487" cy="64936"/>
            </a:xfrm>
            <a:custGeom>
              <a:rect b="b" l="l" r="r" t="t"/>
              <a:pathLst>
                <a:path extrusionOk="0" h="1426" w="1482">
                  <a:moveTo>
                    <a:pt x="769" y="0"/>
                  </a:moveTo>
                  <a:cubicBezTo>
                    <a:pt x="480" y="0"/>
                    <a:pt x="220" y="174"/>
                    <a:pt x="109" y="441"/>
                  </a:cubicBezTo>
                  <a:cubicBezTo>
                    <a:pt x="0" y="707"/>
                    <a:pt x="61" y="1013"/>
                    <a:pt x="264" y="1216"/>
                  </a:cubicBezTo>
                  <a:cubicBezTo>
                    <a:pt x="401" y="1353"/>
                    <a:pt x="583" y="1426"/>
                    <a:pt x="768" y="1426"/>
                  </a:cubicBezTo>
                  <a:cubicBezTo>
                    <a:pt x="860" y="1426"/>
                    <a:pt x="953" y="1408"/>
                    <a:pt x="1041" y="1371"/>
                  </a:cubicBezTo>
                  <a:cubicBezTo>
                    <a:pt x="1308" y="1261"/>
                    <a:pt x="1481" y="1002"/>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1" name="Google Shape;1771;p67"/>
            <p:cNvSpPr/>
            <p:nvPr/>
          </p:nvSpPr>
          <p:spPr>
            <a:xfrm>
              <a:off x="5884980" y="2339826"/>
              <a:ext cx="67487" cy="64936"/>
            </a:xfrm>
            <a:custGeom>
              <a:rect b="b" l="l" r="r" t="t"/>
              <a:pathLst>
                <a:path extrusionOk="0" h="1426" w="1482">
                  <a:moveTo>
                    <a:pt x="769" y="0"/>
                  </a:moveTo>
                  <a:cubicBezTo>
                    <a:pt x="481" y="0"/>
                    <a:pt x="220" y="174"/>
                    <a:pt x="111" y="440"/>
                  </a:cubicBezTo>
                  <a:cubicBezTo>
                    <a:pt x="1" y="707"/>
                    <a:pt x="61" y="1013"/>
                    <a:pt x="266" y="1216"/>
                  </a:cubicBezTo>
                  <a:cubicBezTo>
                    <a:pt x="401" y="1353"/>
                    <a:pt x="583" y="1425"/>
                    <a:pt x="768" y="1425"/>
                  </a:cubicBezTo>
                  <a:cubicBezTo>
                    <a:pt x="860" y="1425"/>
                    <a:pt x="953" y="1407"/>
                    <a:pt x="1042" y="1371"/>
                  </a:cubicBezTo>
                  <a:cubicBezTo>
                    <a:pt x="1308" y="1260"/>
                    <a:pt x="1482" y="1001"/>
                    <a:pt x="1482" y="713"/>
                  </a:cubicBezTo>
                  <a:cubicBezTo>
                    <a:pt x="1482" y="318"/>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2" name="Google Shape;1772;p67"/>
            <p:cNvSpPr/>
            <p:nvPr/>
          </p:nvSpPr>
          <p:spPr>
            <a:xfrm>
              <a:off x="6333073" y="2339826"/>
              <a:ext cx="67487" cy="64936"/>
            </a:xfrm>
            <a:custGeom>
              <a:rect b="b" l="l" r="r" t="t"/>
              <a:pathLst>
                <a:path extrusionOk="0" h="1426" w="1482">
                  <a:moveTo>
                    <a:pt x="769" y="0"/>
                  </a:moveTo>
                  <a:cubicBezTo>
                    <a:pt x="480" y="0"/>
                    <a:pt x="221" y="174"/>
                    <a:pt x="110" y="440"/>
                  </a:cubicBezTo>
                  <a:cubicBezTo>
                    <a:pt x="0" y="705"/>
                    <a:pt x="60" y="1013"/>
                    <a:pt x="265" y="1216"/>
                  </a:cubicBezTo>
                  <a:cubicBezTo>
                    <a:pt x="401" y="1353"/>
                    <a:pt x="583" y="1425"/>
                    <a:pt x="768" y="1425"/>
                  </a:cubicBezTo>
                  <a:cubicBezTo>
                    <a:pt x="860" y="1425"/>
                    <a:pt x="953" y="1407"/>
                    <a:pt x="1041" y="1371"/>
                  </a:cubicBezTo>
                  <a:cubicBezTo>
                    <a:pt x="1307" y="1260"/>
                    <a:pt x="1481" y="1001"/>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3" name="Google Shape;1773;p67"/>
            <p:cNvSpPr/>
            <p:nvPr/>
          </p:nvSpPr>
          <p:spPr>
            <a:xfrm>
              <a:off x="6781166" y="2339826"/>
              <a:ext cx="67532" cy="64936"/>
            </a:xfrm>
            <a:custGeom>
              <a:rect b="b" l="l" r="r" t="t"/>
              <a:pathLst>
                <a:path extrusionOk="0" h="1426" w="1483">
                  <a:moveTo>
                    <a:pt x="769" y="0"/>
                  </a:moveTo>
                  <a:cubicBezTo>
                    <a:pt x="481" y="0"/>
                    <a:pt x="220" y="174"/>
                    <a:pt x="110" y="440"/>
                  </a:cubicBezTo>
                  <a:cubicBezTo>
                    <a:pt x="1" y="707"/>
                    <a:pt x="61" y="1013"/>
                    <a:pt x="264" y="1216"/>
                  </a:cubicBezTo>
                  <a:cubicBezTo>
                    <a:pt x="401" y="1353"/>
                    <a:pt x="583" y="1425"/>
                    <a:pt x="769" y="1425"/>
                  </a:cubicBezTo>
                  <a:cubicBezTo>
                    <a:pt x="861" y="1425"/>
                    <a:pt x="953" y="1407"/>
                    <a:pt x="1042" y="1371"/>
                  </a:cubicBezTo>
                  <a:cubicBezTo>
                    <a:pt x="1308" y="1260"/>
                    <a:pt x="1482" y="1001"/>
                    <a:pt x="1482" y="713"/>
                  </a:cubicBezTo>
                  <a:cubicBezTo>
                    <a:pt x="1482" y="318"/>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4" name="Google Shape;1774;p67"/>
            <p:cNvSpPr/>
            <p:nvPr/>
          </p:nvSpPr>
          <p:spPr>
            <a:xfrm>
              <a:off x="7229259" y="2339826"/>
              <a:ext cx="67487" cy="64936"/>
            </a:xfrm>
            <a:custGeom>
              <a:rect b="b" l="l" r="r" t="t"/>
              <a:pathLst>
                <a:path extrusionOk="0" h="1426" w="1482">
                  <a:moveTo>
                    <a:pt x="769" y="0"/>
                  </a:moveTo>
                  <a:cubicBezTo>
                    <a:pt x="480" y="0"/>
                    <a:pt x="221" y="174"/>
                    <a:pt x="111" y="440"/>
                  </a:cubicBezTo>
                  <a:cubicBezTo>
                    <a:pt x="0" y="705"/>
                    <a:pt x="61" y="1013"/>
                    <a:pt x="265" y="1216"/>
                  </a:cubicBezTo>
                  <a:cubicBezTo>
                    <a:pt x="401" y="1353"/>
                    <a:pt x="584" y="1425"/>
                    <a:pt x="769" y="1425"/>
                  </a:cubicBezTo>
                  <a:cubicBezTo>
                    <a:pt x="861" y="1425"/>
                    <a:pt x="953" y="1407"/>
                    <a:pt x="1041" y="1371"/>
                  </a:cubicBezTo>
                  <a:cubicBezTo>
                    <a:pt x="1308" y="1260"/>
                    <a:pt x="1482" y="1001"/>
                    <a:pt x="1482" y="713"/>
                  </a:cubicBezTo>
                  <a:cubicBezTo>
                    <a:pt x="1482"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5" name="Google Shape;1775;p67"/>
            <p:cNvSpPr/>
            <p:nvPr/>
          </p:nvSpPr>
          <p:spPr>
            <a:xfrm>
              <a:off x="7677398" y="2339826"/>
              <a:ext cx="67487" cy="64936"/>
            </a:xfrm>
            <a:custGeom>
              <a:rect b="b" l="l" r="r" t="t"/>
              <a:pathLst>
                <a:path extrusionOk="0" h="1426" w="1482">
                  <a:moveTo>
                    <a:pt x="769" y="0"/>
                  </a:moveTo>
                  <a:cubicBezTo>
                    <a:pt x="480" y="0"/>
                    <a:pt x="220" y="174"/>
                    <a:pt x="109" y="440"/>
                  </a:cubicBezTo>
                  <a:cubicBezTo>
                    <a:pt x="0" y="707"/>
                    <a:pt x="61" y="1013"/>
                    <a:pt x="264" y="1216"/>
                  </a:cubicBezTo>
                  <a:cubicBezTo>
                    <a:pt x="401" y="1353"/>
                    <a:pt x="583" y="1425"/>
                    <a:pt x="768" y="1425"/>
                  </a:cubicBezTo>
                  <a:cubicBezTo>
                    <a:pt x="860" y="1425"/>
                    <a:pt x="953" y="1407"/>
                    <a:pt x="1041" y="1371"/>
                  </a:cubicBezTo>
                  <a:cubicBezTo>
                    <a:pt x="1308" y="1260"/>
                    <a:pt x="1481" y="1001"/>
                    <a:pt x="1481" y="713"/>
                  </a:cubicBezTo>
                  <a:cubicBezTo>
                    <a:pt x="1481" y="318"/>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6" name="Google Shape;1776;p67"/>
            <p:cNvSpPr/>
            <p:nvPr/>
          </p:nvSpPr>
          <p:spPr>
            <a:xfrm>
              <a:off x="5885071" y="2722799"/>
              <a:ext cx="69809" cy="64982"/>
            </a:xfrm>
            <a:custGeom>
              <a:rect b="b" l="l" r="r" t="t"/>
              <a:pathLst>
                <a:path extrusionOk="0" h="1427" w="1533">
                  <a:moveTo>
                    <a:pt x="769" y="1"/>
                  </a:moveTo>
                  <a:cubicBezTo>
                    <a:pt x="731" y="1"/>
                    <a:pt x="692" y="4"/>
                    <a:pt x="654" y="10"/>
                  </a:cubicBezTo>
                  <a:cubicBezTo>
                    <a:pt x="265" y="72"/>
                    <a:pt x="0" y="439"/>
                    <a:pt x="63" y="827"/>
                  </a:cubicBezTo>
                  <a:cubicBezTo>
                    <a:pt x="120" y="1178"/>
                    <a:pt x="423" y="1427"/>
                    <a:pt x="767" y="1427"/>
                  </a:cubicBezTo>
                  <a:cubicBezTo>
                    <a:pt x="805" y="1427"/>
                    <a:pt x="842" y="1424"/>
                    <a:pt x="881" y="1418"/>
                  </a:cubicBezTo>
                  <a:cubicBezTo>
                    <a:pt x="1269" y="1354"/>
                    <a:pt x="1533" y="989"/>
                    <a:pt x="1471" y="601"/>
                  </a:cubicBezTo>
                  <a:cubicBezTo>
                    <a:pt x="1414" y="251"/>
                    <a:pt x="1112" y="1"/>
                    <a:pt x="769"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7" name="Google Shape;1777;p67"/>
            <p:cNvSpPr/>
            <p:nvPr/>
          </p:nvSpPr>
          <p:spPr>
            <a:xfrm>
              <a:off x="6335350" y="2723437"/>
              <a:ext cx="65346" cy="64936"/>
            </a:xfrm>
            <a:custGeom>
              <a:rect b="b" l="l" r="r" t="t"/>
              <a:pathLst>
                <a:path extrusionOk="0" h="1426" w="1435">
                  <a:moveTo>
                    <a:pt x="715" y="1"/>
                  </a:moveTo>
                  <a:cubicBezTo>
                    <a:pt x="713" y="1"/>
                    <a:pt x="712" y="1"/>
                    <a:pt x="710" y="1"/>
                  </a:cubicBezTo>
                  <a:cubicBezTo>
                    <a:pt x="317" y="5"/>
                    <a:pt x="0" y="327"/>
                    <a:pt x="5" y="721"/>
                  </a:cubicBezTo>
                  <a:cubicBezTo>
                    <a:pt x="9" y="1111"/>
                    <a:pt x="327" y="1426"/>
                    <a:pt x="716" y="1426"/>
                  </a:cubicBezTo>
                  <a:cubicBezTo>
                    <a:pt x="719" y="1426"/>
                    <a:pt x="722" y="1426"/>
                    <a:pt x="724" y="1426"/>
                  </a:cubicBezTo>
                  <a:cubicBezTo>
                    <a:pt x="1118" y="1423"/>
                    <a:pt x="1434" y="1100"/>
                    <a:pt x="1430" y="707"/>
                  </a:cubicBezTo>
                  <a:cubicBezTo>
                    <a:pt x="1425" y="315"/>
                    <a:pt x="1107" y="1"/>
                    <a:pt x="715"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67"/>
            <p:cNvSpPr/>
            <p:nvPr/>
          </p:nvSpPr>
          <p:spPr>
            <a:xfrm>
              <a:off x="6783716" y="2722981"/>
              <a:ext cx="64982" cy="64936"/>
            </a:xfrm>
            <a:custGeom>
              <a:rect b="b" l="l" r="r" t="t"/>
              <a:pathLst>
                <a:path extrusionOk="0" h="1426" w="1427">
                  <a:moveTo>
                    <a:pt x="713" y="0"/>
                  </a:moveTo>
                  <a:cubicBezTo>
                    <a:pt x="319" y="0"/>
                    <a:pt x="1" y="320"/>
                    <a:pt x="1" y="713"/>
                  </a:cubicBezTo>
                  <a:cubicBezTo>
                    <a:pt x="1" y="1107"/>
                    <a:pt x="319" y="1425"/>
                    <a:pt x="713" y="1425"/>
                  </a:cubicBezTo>
                  <a:cubicBezTo>
                    <a:pt x="1107" y="1425"/>
                    <a:pt x="1426" y="1107"/>
                    <a:pt x="1426" y="713"/>
                  </a:cubicBezTo>
                  <a:cubicBezTo>
                    <a:pt x="1426" y="320"/>
                    <a:pt x="1107" y="0"/>
                    <a:pt x="71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67"/>
            <p:cNvSpPr/>
            <p:nvPr/>
          </p:nvSpPr>
          <p:spPr>
            <a:xfrm>
              <a:off x="7231810" y="2722981"/>
              <a:ext cx="64936" cy="64936"/>
            </a:xfrm>
            <a:custGeom>
              <a:rect b="b" l="l" r="r" t="t"/>
              <a:pathLst>
                <a:path extrusionOk="0" h="1426" w="1426">
                  <a:moveTo>
                    <a:pt x="713" y="0"/>
                  </a:moveTo>
                  <a:cubicBezTo>
                    <a:pt x="320" y="0"/>
                    <a:pt x="0" y="320"/>
                    <a:pt x="0" y="713"/>
                  </a:cubicBezTo>
                  <a:cubicBezTo>
                    <a:pt x="0" y="1107"/>
                    <a:pt x="320" y="1425"/>
                    <a:pt x="713" y="1425"/>
                  </a:cubicBezTo>
                  <a:cubicBezTo>
                    <a:pt x="1108" y="1425"/>
                    <a:pt x="1426" y="1107"/>
                    <a:pt x="1426" y="713"/>
                  </a:cubicBezTo>
                  <a:cubicBezTo>
                    <a:pt x="1426" y="320"/>
                    <a:pt x="1108" y="0"/>
                    <a:pt x="71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0" name="Google Shape;1780;p67"/>
            <p:cNvSpPr/>
            <p:nvPr/>
          </p:nvSpPr>
          <p:spPr>
            <a:xfrm>
              <a:off x="7679948" y="2722981"/>
              <a:ext cx="64936" cy="64936"/>
            </a:xfrm>
            <a:custGeom>
              <a:rect b="b" l="l" r="r" t="t"/>
              <a:pathLst>
                <a:path extrusionOk="0" h="1426" w="1426">
                  <a:moveTo>
                    <a:pt x="713" y="0"/>
                  </a:moveTo>
                  <a:cubicBezTo>
                    <a:pt x="318" y="0"/>
                    <a:pt x="0" y="320"/>
                    <a:pt x="0" y="713"/>
                  </a:cubicBezTo>
                  <a:cubicBezTo>
                    <a:pt x="0" y="1107"/>
                    <a:pt x="318" y="1425"/>
                    <a:pt x="713" y="1425"/>
                  </a:cubicBezTo>
                  <a:cubicBezTo>
                    <a:pt x="1106" y="1425"/>
                    <a:pt x="1425" y="1107"/>
                    <a:pt x="1425" y="713"/>
                  </a:cubicBezTo>
                  <a:cubicBezTo>
                    <a:pt x="1425" y="320"/>
                    <a:pt x="1106" y="0"/>
                    <a:pt x="71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1" name="Google Shape;1781;p67"/>
            <p:cNvSpPr/>
            <p:nvPr/>
          </p:nvSpPr>
          <p:spPr>
            <a:xfrm>
              <a:off x="5885117" y="3106001"/>
              <a:ext cx="69763" cy="64982"/>
            </a:xfrm>
            <a:custGeom>
              <a:rect b="b" l="l" r="r" t="t"/>
              <a:pathLst>
                <a:path extrusionOk="0" h="1427" w="1532">
                  <a:moveTo>
                    <a:pt x="766" y="0"/>
                  </a:moveTo>
                  <a:cubicBezTo>
                    <a:pt x="729" y="0"/>
                    <a:pt x="691" y="3"/>
                    <a:pt x="653" y="9"/>
                  </a:cubicBezTo>
                  <a:cubicBezTo>
                    <a:pt x="264" y="73"/>
                    <a:pt x="1" y="438"/>
                    <a:pt x="62" y="827"/>
                  </a:cubicBezTo>
                  <a:cubicBezTo>
                    <a:pt x="119" y="1177"/>
                    <a:pt x="421" y="1426"/>
                    <a:pt x="764" y="1426"/>
                  </a:cubicBezTo>
                  <a:cubicBezTo>
                    <a:pt x="802" y="1426"/>
                    <a:pt x="841" y="1423"/>
                    <a:pt x="880" y="1417"/>
                  </a:cubicBezTo>
                  <a:cubicBezTo>
                    <a:pt x="1268" y="1354"/>
                    <a:pt x="1532" y="988"/>
                    <a:pt x="1470" y="600"/>
                  </a:cubicBezTo>
                  <a:cubicBezTo>
                    <a:pt x="1413" y="249"/>
                    <a:pt x="1110" y="0"/>
                    <a:pt x="766"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2" name="Google Shape;1782;p67"/>
            <p:cNvSpPr/>
            <p:nvPr/>
          </p:nvSpPr>
          <p:spPr>
            <a:xfrm>
              <a:off x="6335350" y="3106684"/>
              <a:ext cx="65255" cy="64936"/>
            </a:xfrm>
            <a:custGeom>
              <a:rect b="b" l="l" r="r" t="t"/>
              <a:pathLst>
                <a:path extrusionOk="0" h="1426" w="1433">
                  <a:moveTo>
                    <a:pt x="718" y="0"/>
                  </a:moveTo>
                  <a:cubicBezTo>
                    <a:pt x="715" y="0"/>
                    <a:pt x="712" y="0"/>
                    <a:pt x="710" y="0"/>
                  </a:cubicBezTo>
                  <a:cubicBezTo>
                    <a:pt x="317" y="3"/>
                    <a:pt x="0" y="326"/>
                    <a:pt x="5" y="720"/>
                  </a:cubicBezTo>
                  <a:cubicBezTo>
                    <a:pt x="7" y="1112"/>
                    <a:pt x="327" y="1426"/>
                    <a:pt x="719" y="1426"/>
                  </a:cubicBezTo>
                  <a:cubicBezTo>
                    <a:pt x="721" y="1426"/>
                    <a:pt x="723" y="1426"/>
                    <a:pt x="724" y="1425"/>
                  </a:cubicBezTo>
                  <a:cubicBezTo>
                    <a:pt x="1118" y="1421"/>
                    <a:pt x="1433" y="1099"/>
                    <a:pt x="1430" y="706"/>
                  </a:cubicBezTo>
                  <a:cubicBezTo>
                    <a:pt x="1425" y="315"/>
                    <a:pt x="1107" y="0"/>
                    <a:pt x="718"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3" name="Google Shape;1783;p67"/>
            <p:cNvSpPr/>
            <p:nvPr/>
          </p:nvSpPr>
          <p:spPr>
            <a:xfrm>
              <a:off x="6783716" y="3106183"/>
              <a:ext cx="64982" cy="64982"/>
            </a:xfrm>
            <a:custGeom>
              <a:rect b="b" l="l" r="r" t="t"/>
              <a:pathLst>
                <a:path extrusionOk="0" h="1427" w="1427">
                  <a:moveTo>
                    <a:pt x="713" y="1"/>
                  </a:moveTo>
                  <a:cubicBezTo>
                    <a:pt x="319" y="1"/>
                    <a:pt x="1" y="320"/>
                    <a:pt x="1" y="714"/>
                  </a:cubicBezTo>
                  <a:cubicBezTo>
                    <a:pt x="1" y="1107"/>
                    <a:pt x="319" y="1426"/>
                    <a:pt x="713" y="1426"/>
                  </a:cubicBezTo>
                  <a:cubicBezTo>
                    <a:pt x="1107" y="1426"/>
                    <a:pt x="1426" y="1107"/>
                    <a:pt x="1426" y="714"/>
                  </a:cubicBezTo>
                  <a:cubicBezTo>
                    <a:pt x="1426" y="320"/>
                    <a:pt x="1107" y="1"/>
                    <a:pt x="71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4" name="Google Shape;1784;p67"/>
            <p:cNvSpPr/>
            <p:nvPr/>
          </p:nvSpPr>
          <p:spPr>
            <a:xfrm>
              <a:off x="7231810" y="3106183"/>
              <a:ext cx="64936" cy="64982"/>
            </a:xfrm>
            <a:custGeom>
              <a:rect b="b" l="l" r="r" t="t"/>
              <a:pathLst>
                <a:path extrusionOk="0" h="1427" w="1426">
                  <a:moveTo>
                    <a:pt x="713" y="1"/>
                  </a:moveTo>
                  <a:cubicBezTo>
                    <a:pt x="320" y="1"/>
                    <a:pt x="0" y="320"/>
                    <a:pt x="0" y="714"/>
                  </a:cubicBezTo>
                  <a:cubicBezTo>
                    <a:pt x="0" y="1107"/>
                    <a:pt x="320" y="1426"/>
                    <a:pt x="713" y="1426"/>
                  </a:cubicBezTo>
                  <a:cubicBezTo>
                    <a:pt x="1108" y="1426"/>
                    <a:pt x="1426" y="1107"/>
                    <a:pt x="1426" y="714"/>
                  </a:cubicBezTo>
                  <a:cubicBezTo>
                    <a:pt x="1426" y="320"/>
                    <a:pt x="1108" y="1"/>
                    <a:pt x="71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5" name="Google Shape;1785;p67"/>
            <p:cNvSpPr/>
            <p:nvPr/>
          </p:nvSpPr>
          <p:spPr>
            <a:xfrm>
              <a:off x="7679948" y="3106183"/>
              <a:ext cx="64936" cy="64982"/>
            </a:xfrm>
            <a:custGeom>
              <a:rect b="b" l="l" r="r" t="t"/>
              <a:pathLst>
                <a:path extrusionOk="0" h="1427" w="1426">
                  <a:moveTo>
                    <a:pt x="713" y="1"/>
                  </a:moveTo>
                  <a:cubicBezTo>
                    <a:pt x="318" y="1"/>
                    <a:pt x="0" y="320"/>
                    <a:pt x="0" y="714"/>
                  </a:cubicBezTo>
                  <a:cubicBezTo>
                    <a:pt x="0" y="1107"/>
                    <a:pt x="318" y="1426"/>
                    <a:pt x="713" y="1426"/>
                  </a:cubicBezTo>
                  <a:cubicBezTo>
                    <a:pt x="1106" y="1426"/>
                    <a:pt x="1425" y="1107"/>
                    <a:pt x="1425" y="714"/>
                  </a:cubicBezTo>
                  <a:cubicBezTo>
                    <a:pt x="1425" y="320"/>
                    <a:pt x="1106" y="1"/>
                    <a:pt x="71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p67"/>
            <p:cNvSpPr/>
            <p:nvPr/>
          </p:nvSpPr>
          <p:spPr>
            <a:xfrm>
              <a:off x="5910390" y="3519120"/>
              <a:ext cx="67487" cy="64936"/>
            </a:xfrm>
            <a:custGeom>
              <a:rect b="b" l="l" r="r" t="t"/>
              <a:pathLst>
                <a:path extrusionOk="0" h="1426" w="1482">
                  <a:moveTo>
                    <a:pt x="769" y="0"/>
                  </a:moveTo>
                  <a:cubicBezTo>
                    <a:pt x="481" y="0"/>
                    <a:pt x="221" y="174"/>
                    <a:pt x="111" y="441"/>
                  </a:cubicBezTo>
                  <a:cubicBezTo>
                    <a:pt x="1" y="707"/>
                    <a:pt x="62" y="1013"/>
                    <a:pt x="266" y="1217"/>
                  </a:cubicBezTo>
                  <a:cubicBezTo>
                    <a:pt x="401" y="1353"/>
                    <a:pt x="584" y="1426"/>
                    <a:pt x="769" y="1426"/>
                  </a:cubicBezTo>
                  <a:cubicBezTo>
                    <a:pt x="861" y="1426"/>
                    <a:pt x="954" y="1408"/>
                    <a:pt x="1042"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67"/>
            <p:cNvSpPr/>
            <p:nvPr/>
          </p:nvSpPr>
          <p:spPr>
            <a:xfrm>
              <a:off x="6358529" y="3519120"/>
              <a:ext cx="67487" cy="64936"/>
            </a:xfrm>
            <a:custGeom>
              <a:rect b="b" l="l" r="r" t="t"/>
              <a:pathLst>
                <a:path extrusionOk="0" h="1426" w="1482">
                  <a:moveTo>
                    <a:pt x="769" y="0"/>
                  </a:moveTo>
                  <a:cubicBezTo>
                    <a:pt x="480" y="0"/>
                    <a:pt x="221" y="174"/>
                    <a:pt x="111" y="441"/>
                  </a:cubicBezTo>
                  <a:cubicBezTo>
                    <a:pt x="1" y="707"/>
                    <a:pt x="61" y="1013"/>
                    <a:pt x="266" y="1217"/>
                  </a:cubicBezTo>
                  <a:cubicBezTo>
                    <a:pt x="401" y="1353"/>
                    <a:pt x="583" y="1426"/>
                    <a:pt x="768" y="1426"/>
                  </a:cubicBezTo>
                  <a:cubicBezTo>
                    <a:pt x="860" y="1426"/>
                    <a:pt x="953" y="1408"/>
                    <a:pt x="1041" y="1371"/>
                  </a:cubicBezTo>
                  <a:cubicBezTo>
                    <a:pt x="1308" y="1261"/>
                    <a:pt x="1482" y="1002"/>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8" name="Google Shape;1788;p67"/>
            <p:cNvSpPr/>
            <p:nvPr/>
          </p:nvSpPr>
          <p:spPr>
            <a:xfrm>
              <a:off x="6806576" y="3519120"/>
              <a:ext cx="67532" cy="64936"/>
            </a:xfrm>
            <a:custGeom>
              <a:rect b="b" l="l" r="r" t="t"/>
              <a:pathLst>
                <a:path extrusionOk="0" h="1426" w="1483">
                  <a:moveTo>
                    <a:pt x="769" y="0"/>
                  </a:moveTo>
                  <a:cubicBezTo>
                    <a:pt x="481" y="0"/>
                    <a:pt x="222" y="174"/>
                    <a:pt x="111" y="441"/>
                  </a:cubicBezTo>
                  <a:cubicBezTo>
                    <a:pt x="1" y="707"/>
                    <a:pt x="63" y="1013"/>
                    <a:pt x="266" y="1217"/>
                  </a:cubicBezTo>
                  <a:cubicBezTo>
                    <a:pt x="402" y="1353"/>
                    <a:pt x="584" y="1426"/>
                    <a:pt x="769" y="1426"/>
                  </a:cubicBezTo>
                  <a:cubicBezTo>
                    <a:pt x="861" y="1426"/>
                    <a:pt x="954" y="1408"/>
                    <a:pt x="1042"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9" name="Google Shape;1789;p67"/>
            <p:cNvSpPr/>
            <p:nvPr/>
          </p:nvSpPr>
          <p:spPr>
            <a:xfrm>
              <a:off x="7254715" y="3519120"/>
              <a:ext cx="67487" cy="64936"/>
            </a:xfrm>
            <a:custGeom>
              <a:rect b="b" l="l" r="r" t="t"/>
              <a:pathLst>
                <a:path extrusionOk="0" h="1426" w="1482">
                  <a:moveTo>
                    <a:pt x="769" y="0"/>
                  </a:moveTo>
                  <a:cubicBezTo>
                    <a:pt x="481" y="0"/>
                    <a:pt x="222" y="174"/>
                    <a:pt x="111" y="441"/>
                  </a:cubicBezTo>
                  <a:cubicBezTo>
                    <a:pt x="1" y="707"/>
                    <a:pt x="61" y="1013"/>
                    <a:pt x="266" y="1217"/>
                  </a:cubicBezTo>
                  <a:cubicBezTo>
                    <a:pt x="402" y="1353"/>
                    <a:pt x="583" y="1426"/>
                    <a:pt x="769" y="1426"/>
                  </a:cubicBezTo>
                  <a:cubicBezTo>
                    <a:pt x="861" y="1426"/>
                    <a:pt x="953" y="1408"/>
                    <a:pt x="1042" y="1371"/>
                  </a:cubicBezTo>
                  <a:cubicBezTo>
                    <a:pt x="1308" y="1261"/>
                    <a:pt x="1482" y="1002"/>
                    <a:pt x="1482" y="713"/>
                  </a:cubicBezTo>
                  <a:cubicBezTo>
                    <a:pt x="1482"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0" name="Google Shape;1790;p67"/>
            <p:cNvSpPr/>
            <p:nvPr/>
          </p:nvSpPr>
          <p:spPr>
            <a:xfrm>
              <a:off x="7705358" y="3519120"/>
              <a:ext cx="67487" cy="64936"/>
            </a:xfrm>
            <a:custGeom>
              <a:rect b="b" l="l" r="r" t="t"/>
              <a:pathLst>
                <a:path extrusionOk="0" h="1426" w="1482">
                  <a:moveTo>
                    <a:pt x="714" y="0"/>
                  </a:moveTo>
                  <a:cubicBezTo>
                    <a:pt x="622" y="0"/>
                    <a:pt x="529" y="18"/>
                    <a:pt x="440" y="55"/>
                  </a:cubicBezTo>
                  <a:cubicBezTo>
                    <a:pt x="174" y="165"/>
                    <a:pt x="0" y="424"/>
                    <a:pt x="0" y="713"/>
                  </a:cubicBezTo>
                  <a:cubicBezTo>
                    <a:pt x="0" y="1106"/>
                    <a:pt x="320" y="1426"/>
                    <a:pt x="713" y="1426"/>
                  </a:cubicBezTo>
                  <a:cubicBezTo>
                    <a:pt x="1001" y="1426"/>
                    <a:pt x="1261" y="1252"/>
                    <a:pt x="1371" y="985"/>
                  </a:cubicBezTo>
                  <a:cubicBezTo>
                    <a:pt x="1481" y="719"/>
                    <a:pt x="1421" y="413"/>
                    <a:pt x="1216" y="209"/>
                  </a:cubicBezTo>
                  <a:cubicBezTo>
                    <a:pt x="1081" y="73"/>
                    <a:pt x="899" y="0"/>
                    <a:pt x="714"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p67"/>
            <p:cNvSpPr/>
            <p:nvPr/>
          </p:nvSpPr>
          <p:spPr>
            <a:xfrm>
              <a:off x="5910390" y="3902367"/>
              <a:ext cx="67487" cy="64891"/>
            </a:xfrm>
            <a:custGeom>
              <a:rect b="b" l="l" r="r" t="t"/>
              <a:pathLst>
                <a:path extrusionOk="0" h="1425" w="1482">
                  <a:moveTo>
                    <a:pt x="769" y="0"/>
                  </a:moveTo>
                  <a:cubicBezTo>
                    <a:pt x="481" y="0"/>
                    <a:pt x="221" y="174"/>
                    <a:pt x="111" y="439"/>
                  </a:cubicBezTo>
                  <a:cubicBezTo>
                    <a:pt x="1" y="705"/>
                    <a:pt x="62" y="1012"/>
                    <a:pt x="266" y="1216"/>
                  </a:cubicBezTo>
                  <a:cubicBezTo>
                    <a:pt x="403" y="1352"/>
                    <a:pt x="585" y="1425"/>
                    <a:pt x="771" y="1425"/>
                  </a:cubicBezTo>
                  <a:cubicBezTo>
                    <a:pt x="863" y="1425"/>
                    <a:pt x="955" y="1407"/>
                    <a:pt x="1043"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2" name="Google Shape;1792;p67"/>
            <p:cNvSpPr/>
            <p:nvPr/>
          </p:nvSpPr>
          <p:spPr>
            <a:xfrm>
              <a:off x="6358529" y="3902367"/>
              <a:ext cx="67487" cy="64891"/>
            </a:xfrm>
            <a:custGeom>
              <a:rect b="b" l="l" r="r" t="t"/>
              <a:pathLst>
                <a:path extrusionOk="0" h="1425" w="1482">
                  <a:moveTo>
                    <a:pt x="769" y="0"/>
                  </a:moveTo>
                  <a:cubicBezTo>
                    <a:pt x="480" y="0"/>
                    <a:pt x="220" y="174"/>
                    <a:pt x="111" y="439"/>
                  </a:cubicBezTo>
                  <a:cubicBezTo>
                    <a:pt x="1" y="705"/>
                    <a:pt x="61" y="1012"/>
                    <a:pt x="266" y="1216"/>
                  </a:cubicBezTo>
                  <a:cubicBezTo>
                    <a:pt x="402" y="1352"/>
                    <a:pt x="584" y="1425"/>
                    <a:pt x="770" y="1425"/>
                  </a:cubicBezTo>
                  <a:cubicBezTo>
                    <a:pt x="861" y="1425"/>
                    <a:pt x="953" y="1407"/>
                    <a:pt x="1041" y="1371"/>
                  </a:cubicBezTo>
                  <a:cubicBezTo>
                    <a:pt x="1308" y="1260"/>
                    <a:pt x="1482" y="1000"/>
                    <a:pt x="1482" y="713"/>
                  </a:cubicBezTo>
                  <a:cubicBezTo>
                    <a:pt x="1482" y="318"/>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3" name="Google Shape;1793;p67"/>
            <p:cNvSpPr/>
            <p:nvPr/>
          </p:nvSpPr>
          <p:spPr>
            <a:xfrm>
              <a:off x="6806576" y="3902367"/>
              <a:ext cx="67532" cy="64891"/>
            </a:xfrm>
            <a:custGeom>
              <a:rect b="b" l="l" r="r" t="t"/>
              <a:pathLst>
                <a:path extrusionOk="0" h="1425" w="1483">
                  <a:moveTo>
                    <a:pt x="769" y="0"/>
                  </a:moveTo>
                  <a:cubicBezTo>
                    <a:pt x="481" y="0"/>
                    <a:pt x="222" y="174"/>
                    <a:pt x="111" y="439"/>
                  </a:cubicBezTo>
                  <a:cubicBezTo>
                    <a:pt x="1" y="705"/>
                    <a:pt x="63" y="1012"/>
                    <a:pt x="266" y="1216"/>
                  </a:cubicBezTo>
                  <a:cubicBezTo>
                    <a:pt x="403" y="1352"/>
                    <a:pt x="586" y="1425"/>
                    <a:pt x="771" y="1425"/>
                  </a:cubicBezTo>
                  <a:cubicBezTo>
                    <a:pt x="863" y="1425"/>
                    <a:pt x="955" y="1407"/>
                    <a:pt x="1043"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67"/>
            <p:cNvSpPr/>
            <p:nvPr/>
          </p:nvSpPr>
          <p:spPr>
            <a:xfrm>
              <a:off x="7254715" y="3902367"/>
              <a:ext cx="67487" cy="64891"/>
            </a:xfrm>
            <a:custGeom>
              <a:rect b="b" l="l" r="r" t="t"/>
              <a:pathLst>
                <a:path extrusionOk="0" h="1425" w="1482">
                  <a:moveTo>
                    <a:pt x="769" y="0"/>
                  </a:moveTo>
                  <a:cubicBezTo>
                    <a:pt x="481" y="0"/>
                    <a:pt x="220" y="174"/>
                    <a:pt x="111" y="439"/>
                  </a:cubicBezTo>
                  <a:cubicBezTo>
                    <a:pt x="1" y="705"/>
                    <a:pt x="61" y="1012"/>
                    <a:pt x="266" y="1216"/>
                  </a:cubicBezTo>
                  <a:cubicBezTo>
                    <a:pt x="402" y="1352"/>
                    <a:pt x="584" y="1425"/>
                    <a:pt x="770" y="1425"/>
                  </a:cubicBezTo>
                  <a:cubicBezTo>
                    <a:pt x="861" y="1425"/>
                    <a:pt x="954" y="1407"/>
                    <a:pt x="1042" y="1371"/>
                  </a:cubicBezTo>
                  <a:cubicBezTo>
                    <a:pt x="1308" y="1260"/>
                    <a:pt x="1482" y="1000"/>
                    <a:pt x="1482" y="713"/>
                  </a:cubicBezTo>
                  <a:cubicBezTo>
                    <a:pt x="1482" y="318"/>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5" name="Google Shape;1795;p67"/>
            <p:cNvSpPr/>
            <p:nvPr/>
          </p:nvSpPr>
          <p:spPr>
            <a:xfrm>
              <a:off x="7702808" y="3902367"/>
              <a:ext cx="67487" cy="64891"/>
            </a:xfrm>
            <a:custGeom>
              <a:rect b="b" l="l" r="r" t="t"/>
              <a:pathLst>
                <a:path extrusionOk="0" h="1425" w="1482">
                  <a:moveTo>
                    <a:pt x="769" y="0"/>
                  </a:moveTo>
                  <a:cubicBezTo>
                    <a:pt x="480" y="0"/>
                    <a:pt x="221" y="174"/>
                    <a:pt x="111" y="439"/>
                  </a:cubicBezTo>
                  <a:cubicBezTo>
                    <a:pt x="0" y="705"/>
                    <a:pt x="62" y="1012"/>
                    <a:pt x="265" y="1216"/>
                  </a:cubicBezTo>
                  <a:cubicBezTo>
                    <a:pt x="402" y="1352"/>
                    <a:pt x="585" y="1425"/>
                    <a:pt x="771" y="1425"/>
                  </a:cubicBezTo>
                  <a:cubicBezTo>
                    <a:pt x="862" y="1425"/>
                    <a:pt x="955" y="1407"/>
                    <a:pt x="1043" y="1371"/>
                  </a:cubicBezTo>
                  <a:cubicBezTo>
                    <a:pt x="1308" y="1260"/>
                    <a:pt x="1481" y="1000"/>
                    <a:pt x="1481" y="713"/>
                  </a:cubicBezTo>
                  <a:cubicBezTo>
                    <a:pt x="1481" y="318"/>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67"/>
            <p:cNvSpPr/>
            <p:nvPr/>
          </p:nvSpPr>
          <p:spPr>
            <a:xfrm>
              <a:off x="5910390" y="4285523"/>
              <a:ext cx="67487" cy="64936"/>
            </a:xfrm>
            <a:custGeom>
              <a:rect b="b" l="l" r="r" t="t"/>
              <a:pathLst>
                <a:path extrusionOk="0" h="1426" w="1482">
                  <a:moveTo>
                    <a:pt x="769" y="0"/>
                  </a:moveTo>
                  <a:cubicBezTo>
                    <a:pt x="481" y="0"/>
                    <a:pt x="221" y="174"/>
                    <a:pt x="111" y="441"/>
                  </a:cubicBezTo>
                  <a:cubicBezTo>
                    <a:pt x="1" y="707"/>
                    <a:pt x="62" y="1013"/>
                    <a:pt x="266" y="1216"/>
                  </a:cubicBezTo>
                  <a:cubicBezTo>
                    <a:pt x="402" y="1353"/>
                    <a:pt x="584" y="1426"/>
                    <a:pt x="770" y="1426"/>
                  </a:cubicBezTo>
                  <a:cubicBezTo>
                    <a:pt x="862" y="1426"/>
                    <a:pt x="955" y="1408"/>
                    <a:pt x="1043"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p67"/>
            <p:cNvSpPr/>
            <p:nvPr/>
          </p:nvSpPr>
          <p:spPr>
            <a:xfrm>
              <a:off x="6358529" y="4285523"/>
              <a:ext cx="67487" cy="64936"/>
            </a:xfrm>
            <a:custGeom>
              <a:rect b="b" l="l" r="r" t="t"/>
              <a:pathLst>
                <a:path extrusionOk="0" h="1426" w="1482">
                  <a:moveTo>
                    <a:pt x="769" y="0"/>
                  </a:moveTo>
                  <a:cubicBezTo>
                    <a:pt x="480" y="0"/>
                    <a:pt x="220" y="174"/>
                    <a:pt x="111" y="441"/>
                  </a:cubicBezTo>
                  <a:cubicBezTo>
                    <a:pt x="1" y="707"/>
                    <a:pt x="61" y="1013"/>
                    <a:pt x="266" y="1216"/>
                  </a:cubicBezTo>
                  <a:cubicBezTo>
                    <a:pt x="401" y="1353"/>
                    <a:pt x="583" y="1426"/>
                    <a:pt x="768" y="1426"/>
                  </a:cubicBezTo>
                  <a:cubicBezTo>
                    <a:pt x="860" y="1426"/>
                    <a:pt x="953" y="1408"/>
                    <a:pt x="1041" y="1371"/>
                  </a:cubicBezTo>
                  <a:cubicBezTo>
                    <a:pt x="1308" y="1261"/>
                    <a:pt x="1482" y="1002"/>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8" name="Google Shape;1798;p67"/>
            <p:cNvSpPr/>
            <p:nvPr/>
          </p:nvSpPr>
          <p:spPr>
            <a:xfrm>
              <a:off x="6806576" y="4285523"/>
              <a:ext cx="67532" cy="64936"/>
            </a:xfrm>
            <a:custGeom>
              <a:rect b="b" l="l" r="r" t="t"/>
              <a:pathLst>
                <a:path extrusionOk="0" h="1426" w="1483">
                  <a:moveTo>
                    <a:pt x="769" y="0"/>
                  </a:moveTo>
                  <a:cubicBezTo>
                    <a:pt x="481" y="0"/>
                    <a:pt x="222" y="174"/>
                    <a:pt x="111" y="441"/>
                  </a:cubicBezTo>
                  <a:cubicBezTo>
                    <a:pt x="1" y="707"/>
                    <a:pt x="63" y="1013"/>
                    <a:pt x="266" y="1216"/>
                  </a:cubicBezTo>
                  <a:cubicBezTo>
                    <a:pt x="403" y="1353"/>
                    <a:pt x="585" y="1426"/>
                    <a:pt x="770" y="1426"/>
                  </a:cubicBezTo>
                  <a:cubicBezTo>
                    <a:pt x="862" y="1426"/>
                    <a:pt x="955" y="1408"/>
                    <a:pt x="1043"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9" name="Google Shape;1799;p67"/>
            <p:cNvSpPr/>
            <p:nvPr/>
          </p:nvSpPr>
          <p:spPr>
            <a:xfrm>
              <a:off x="7254715" y="4285523"/>
              <a:ext cx="67487" cy="64936"/>
            </a:xfrm>
            <a:custGeom>
              <a:rect b="b" l="l" r="r" t="t"/>
              <a:pathLst>
                <a:path extrusionOk="0" h="1426" w="1482">
                  <a:moveTo>
                    <a:pt x="769" y="0"/>
                  </a:moveTo>
                  <a:cubicBezTo>
                    <a:pt x="481" y="0"/>
                    <a:pt x="220" y="174"/>
                    <a:pt x="111" y="441"/>
                  </a:cubicBezTo>
                  <a:cubicBezTo>
                    <a:pt x="1" y="707"/>
                    <a:pt x="61" y="1013"/>
                    <a:pt x="266" y="1216"/>
                  </a:cubicBezTo>
                  <a:cubicBezTo>
                    <a:pt x="402" y="1353"/>
                    <a:pt x="583" y="1426"/>
                    <a:pt x="769" y="1426"/>
                  </a:cubicBezTo>
                  <a:cubicBezTo>
                    <a:pt x="861" y="1426"/>
                    <a:pt x="953" y="1408"/>
                    <a:pt x="1042" y="1371"/>
                  </a:cubicBezTo>
                  <a:cubicBezTo>
                    <a:pt x="1308" y="1261"/>
                    <a:pt x="1482" y="1002"/>
                    <a:pt x="1482" y="713"/>
                  </a:cubicBezTo>
                  <a:cubicBezTo>
                    <a:pt x="1482"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0" name="Google Shape;1800;p67"/>
            <p:cNvSpPr/>
            <p:nvPr/>
          </p:nvSpPr>
          <p:spPr>
            <a:xfrm>
              <a:off x="7702808" y="4285523"/>
              <a:ext cx="67487" cy="64936"/>
            </a:xfrm>
            <a:custGeom>
              <a:rect b="b" l="l" r="r" t="t"/>
              <a:pathLst>
                <a:path extrusionOk="0" h="1426" w="1482">
                  <a:moveTo>
                    <a:pt x="769" y="0"/>
                  </a:moveTo>
                  <a:cubicBezTo>
                    <a:pt x="480" y="0"/>
                    <a:pt x="221" y="174"/>
                    <a:pt x="111" y="441"/>
                  </a:cubicBezTo>
                  <a:cubicBezTo>
                    <a:pt x="0" y="707"/>
                    <a:pt x="62" y="1013"/>
                    <a:pt x="265" y="1216"/>
                  </a:cubicBezTo>
                  <a:cubicBezTo>
                    <a:pt x="402" y="1353"/>
                    <a:pt x="584" y="1426"/>
                    <a:pt x="769" y="1426"/>
                  </a:cubicBezTo>
                  <a:cubicBezTo>
                    <a:pt x="861" y="1426"/>
                    <a:pt x="954" y="1408"/>
                    <a:pt x="1043" y="1371"/>
                  </a:cubicBezTo>
                  <a:cubicBezTo>
                    <a:pt x="1308" y="1261"/>
                    <a:pt x="1481" y="1002"/>
                    <a:pt x="1481" y="713"/>
                  </a:cubicBezTo>
                  <a:cubicBezTo>
                    <a:pt x="1481"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1" name="Google Shape;1801;p67"/>
            <p:cNvSpPr/>
            <p:nvPr/>
          </p:nvSpPr>
          <p:spPr>
            <a:xfrm>
              <a:off x="5910390" y="4668770"/>
              <a:ext cx="67487" cy="64891"/>
            </a:xfrm>
            <a:custGeom>
              <a:rect b="b" l="l" r="r" t="t"/>
              <a:pathLst>
                <a:path extrusionOk="0" h="1425" w="1482">
                  <a:moveTo>
                    <a:pt x="769" y="0"/>
                  </a:moveTo>
                  <a:cubicBezTo>
                    <a:pt x="481" y="0"/>
                    <a:pt x="221" y="174"/>
                    <a:pt x="111" y="439"/>
                  </a:cubicBezTo>
                  <a:cubicBezTo>
                    <a:pt x="1" y="705"/>
                    <a:pt x="62" y="1012"/>
                    <a:pt x="266" y="1216"/>
                  </a:cubicBezTo>
                  <a:cubicBezTo>
                    <a:pt x="402" y="1352"/>
                    <a:pt x="585" y="1425"/>
                    <a:pt x="770" y="1425"/>
                  </a:cubicBezTo>
                  <a:cubicBezTo>
                    <a:pt x="862" y="1425"/>
                    <a:pt x="954" y="1407"/>
                    <a:pt x="1042"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2" name="Google Shape;1802;p67"/>
            <p:cNvSpPr/>
            <p:nvPr/>
          </p:nvSpPr>
          <p:spPr>
            <a:xfrm>
              <a:off x="6358529" y="4668770"/>
              <a:ext cx="67487" cy="64891"/>
            </a:xfrm>
            <a:custGeom>
              <a:rect b="b" l="l" r="r" t="t"/>
              <a:pathLst>
                <a:path extrusionOk="0" h="1425" w="1482">
                  <a:moveTo>
                    <a:pt x="769" y="0"/>
                  </a:moveTo>
                  <a:cubicBezTo>
                    <a:pt x="480" y="0"/>
                    <a:pt x="221" y="174"/>
                    <a:pt x="111" y="439"/>
                  </a:cubicBezTo>
                  <a:cubicBezTo>
                    <a:pt x="1" y="705"/>
                    <a:pt x="61" y="1012"/>
                    <a:pt x="266" y="1216"/>
                  </a:cubicBezTo>
                  <a:cubicBezTo>
                    <a:pt x="402" y="1352"/>
                    <a:pt x="584" y="1425"/>
                    <a:pt x="770" y="1425"/>
                  </a:cubicBezTo>
                  <a:cubicBezTo>
                    <a:pt x="861" y="1425"/>
                    <a:pt x="953" y="1407"/>
                    <a:pt x="1041" y="1371"/>
                  </a:cubicBezTo>
                  <a:cubicBezTo>
                    <a:pt x="1308" y="1260"/>
                    <a:pt x="1482" y="1000"/>
                    <a:pt x="1482" y="713"/>
                  </a:cubicBezTo>
                  <a:cubicBezTo>
                    <a:pt x="1482" y="318"/>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3" name="Google Shape;1803;p67"/>
            <p:cNvSpPr/>
            <p:nvPr/>
          </p:nvSpPr>
          <p:spPr>
            <a:xfrm>
              <a:off x="6806576" y="4668770"/>
              <a:ext cx="67532" cy="64891"/>
            </a:xfrm>
            <a:custGeom>
              <a:rect b="b" l="l" r="r" t="t"/>
              <a:pathLst>
                <a:path extrusionOk="0" h="1425" w="1483">
                  <a:moveTo>
                    <a:pt x="769" y="0"/>
                  </a:moveTo>
                  <a:cubicBezTo>
                    <a:pt x="481" y="0"/>
                    <a:pt x="222" y="174"/>
                    <a:pt x="111" y="439"/>
                  </a:cubicBezTo>
                  <a:cubicBezTo>
                    <a:pt x="1" y="705"/>
                    <a:pt x="63" y="1012"/>
                    <a:pt x="266" y="1216"/>
                  </a:cubicBezTo>
                  <a:cubicBezTo>
                    <a:pt x="402" y="1352"/>
                    <a:pt x="585" y="1425"/>
                    <a:pt x="771" y="1425"/>
                  </a:cubicBezTo>
                  <a:cubicBezTo>
                    <a:pt x="862" y="1425"/>
                    <a:pt x="954" y="1407"/>
                    <a:pt x="1042"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4" name="Google Shape;1804;p67"/>
            <p:cNvSpPr/>
            <p:nvPr/>
          </p:nvSpPr>
          <p:spPr>
            <a:xfrm>
              <a:off x="7254715" y="4668770"/>
              <a:ext cx="67487" cy="64891"/>
            </a:xfrm>
            <a:custGeom>
              <a:rect b="b" l="l" r="r" t="t"/>
              <a:pathLst>
                <a:path extrusionOk="0" h="1425" w="1482">
                  <a:moveTo>
                    <a:pt x="769" y="0"/>
                  </a:moveTo>
                  <a:cubicBezTo>
                    <a:pt x="481" y="0"/>
                    <a:pt x="222" y="174"/>
                    <a:pt x="111" y="439"/>
                  </a:cubicBezTo>
                  <a:cubicBezTo>
                    <a:pt x="1" y="705"/>
                    <a:pt x="61" y="1012"/>
                    <a:pt x="266" y="1216"/>
                  </a:cubicBezTo>
                  <a:cubicBezTo>
                    <a:pt x="402" y="1352"/>
                    <a:pt x="584" y="1425"/>
                    <a:pt x="770" y="1425"/>
                  </a:cubicBezTo>
                  <a:cubicBezTo>
                    <a:pt x="861" y="1425"/>
                    <a:pt x="954" y="1407"/>
                    <a:pt x="1042" y="1371"/>
                  </a:cubicBezTo>
                  <a:cubicBezTo>
                    <a:pt x="1308" y="1260"/>
                    <a:pt x="1482" y="1000"/>
                    <a:pt x="1482" y="713"/>
                  </a:cubicBezTo>
                  <a:cubicBezTo>
                    <a:pt x="1482" y="318"/>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5" name="Google Shape;1805;p67"/>
            <p:cNvSpPr/>
            <p:nvPr/>
          </p:nvSpPr>
          <p:spPr>
            <a:xfrm>
              <a:off x="7702808" y="4668770"/>
              <a:ext cx="67487" cy="64891"/>
            </a:xfrm>
            <a:custGeom>
              <a:rect b="b" l="l" r="r" t="t"/>
              <a:pathLst>
                <a:path extrusionOk="0" h="1425" w="1482">
                  <a:moveTo>
                    <a:pt x="769" y="0"/>
                  </a:moveTo>
                  <a:cubicBezTo>
                    <a:pt x="480" y="0"/>
                    <a:pt x="221" y="174"/>
                    <a:pt x="111" y="439"/>
                  </a:cubicBezTo>
                  <a:cubicBezTo>
                    <a:pt x="0" y="705"/>
                    <a:pt x="62" y="1012"/>
                    <a:pt x="265" y="1216"/>
                  </a:cubicBezTo>
                  <a:cubicBezTo>
                    <a:pt x="401" y="1352"/>
                    <a:pt x="584" y="1425"/>
                    <a:pt x="770" y="1425"/>
                  </a:cubicBezTo>
                  <a:cubicBezTo>
                    <a:pt x="861" y="1425"/>
                    <a:pt x="954" y="1407"/>
                    <a:pt x="1041" y="1371"/>
                  </a:cubicBezTo>
                  <a:cubicBezTo>
                    <a:pt x="1308" y="1260"/>
                    <a:pt x="1481" y="1000"/>
                    <a:pt x="1481" y="713"/>
                  </a:cubicBezTo>
                  <a:cubicBezTo>
                    <a:pt x="1481" y="318"/>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6" name="Google Shape;1806;p67"/>
            <p:cNvSpPr/>
            <p:nvPr/>
          </p:nvSpPr>
          <p:spPr>
            <a:xfrm>
              <a:off x="5910390" y="5051926"/>
              <a:ext cx="67487" cy="64936"/>
            </a:xfrm>
            <a:custGeom>
              <a:rect b="b" l="l" r="r" t="t"/>
              <a:pathLst>
                <a:path extrusionOk="0" h="1426" w="1482">
                  <a:moveTo>
                    <a:pt x="769" y="0"/>
                  </a:moveTo>
                  <a:cubicBezTo>
                    <a:pt x="481" y="0"/>
                    <a:pt x="221" y="174"/>
                    <a:pt x="111" y="441"/>
                  </a:cubicBezTo>
                  <a:cubicBezTo>
                    <a:pt x="1" y="707"/>
                    <a:pt x="62" y="1013"/>
                    <a:pt x="266" y="1216"/>
                  </a:cubicBezTo>
                  <a:cubicBezTo>
                    <a:pt x="401" y="1353"/>
                    <a:pt x="584" y="1425"/>
                    <a:pt x="769" y="1425"/>
                  </a:cubicBezTo>
                  <a:cubicBezTo>
                    <a:pt x="861" y="1425"/>
                    <a:pt x="954" y="1408"/>
                    <a:pt x="1042" y="1371"/>
                  </a:cubicBezTo>
                  <a:cubicBezTo>
                    <a:pt x="1308" y="1261"/>
                    <a:pt x="1482" y="1001"/>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7" name="Google Shape;1807;p67"/>
            <p:cNvSpPr/>
            <p:nvPr/>
          </p:nvSpPr>
          <p:spPr>
            <a:xfrm>
              <a:off x="6358529" y="5051926"/>
              <a:ext cx="67487" cy="64936"/>
            </a:xfrm>
            <a:custGeom>
              <a:rect b="b" l="l" r="r" t="t"/>
              <a:pathLst>
                <a:path extrusionOk="0" h="1426" w="1482">
                  <a:moveTo>
                    <a:pt x="769" y="0"/>
                  </a:moveTo>
                  <a:cubicBezTo>
                    <a:pt x="480" y="0"/>
                    <a:pt x="221" y="174"/>
                    <a:pt x="111" y="441"/>
                  </a:cubicBezTo>
                  <a:cubicBezTo>
                    <a:pt x="1" y="707"/>
                    <a:pt x="61" y="1013"/>
                    <a:pt x="266" y="1216"/>
                  </a:cubicBezTo>
                  <a:cubicBezTo>
                    <a:pt x="401" y="1353"/>
                    <a:pt x="583" y="1425"/>
                    <a:pt x="768" y="1425"/>
                  </a:cubicBezTo>
                  <a:cubicBezTo>
                    <a:pt x="860" y="1425"/>
                    <a:pt x="953" y="1408"/>
                    <a:pt x="1041" y="1371"/>
                  </a:cubicBezTo>
                  <a:cubicBezTo>
                    <a:pt x="1308" y="1261"/>
                    <a:pt x="1482" y="1001"/>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8" name="Google Shape;1808;p67"/>
            <p:cNvSpPr/>
            <p:nvPr/>
          </p:nvSpPr>
          <p:spPr>
            <a:xfrm>
              <a:off x="6806576" y="5051926"/>
              <a:ext cx="67532" cy="64936"/>
            </a:xfrm>
            <a:custGeom>
              <a:rect b="b" l="l" r="r" t="t"/>
              <a:pathLst>
                <a:path extrusionOk="0" h="1426" w="1483">
                  <a:moveTo>
                    <a:pt x="769" y="0"/>
                  </a:moveTo>
                  <a:cubicBezTo>
                    <a:pt x="481" y="0"/>
                    <a:pt x="222" y="174"/>
                    <a:pt x="111" y="441"/>
                  </a:cubicBezTo>
                  <a:cubicBezTo>
                    <a:pt x="1" y="707"/>
                    <a:pt x="63" y="1013"/>
                    <a:pt x="266" y="1216"/>
                  </a:cubicBezTo>
                  <a:cubicBezTo>
                    <a:pt x="402" y="1353"/>
                    <a:pt x="584" y="1425"/>
                    <a:pt x="769" y="1425"/>
                  </a:cubicBezTo>
                  <a:cubicBezTo>
                    <a:pt x="861" y="1425"/>
                    <a:pt x="954" y="1408"/>
                    <a:pt x="1042" y="1371"/>
                  </a:cubicBezTo>
                  <a:cubicBezTo>
                    <a:pt x="1308" y="1261"/>
                    <a:pt x="1482" y="1001"/>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9" name="Google Shape;1809;p67"/>
            <p:cNvSpPr/>
            <p:nvPr/>
          </p:nvSpPr>
          <p:spPr>
            <a:xfrm>
              <a:off x="7254715" y="5051926"/>
              <a:ext cx="67487" cy="64936"/>
            </a:xfrm>
            <a:custGeom>
              <a:rect b="b" l="l" r="r" t="t"/>
              <a:pathLst>
                <a:path extrusionOk="0" h="1426" w="1482">
                  <a:moveTo>
                    <a:pt x="769" y="0"/>
                  </a:moveTo>
                  <a:cubicBezTo>
                    <a:pt x="481" y="0"/>
                    <a:pt x="222" y="174"/>
                    <a:pt x="111" y="441"/>
                  </a:cubicBezTo>
                  <a:cubicBezTo>
                    <a:pt x="1" y="707"/>
                    <a:pt x="61" y="1013"/>
                    <a:pt x="266" y="1216"/>
                  </a:cubicBezTo>
                  <a:cubicBezTo>
                    <a:pt x="402" y="1353"/>
                    <a:pt x="583" y="1425"/>
                    <a:pt x="769" y="1425"/>
                  </a:cubicBezTo>
                  <a:cubicBezTo>
                    <a:pt x="861" y="1425"/>
                    <a:pt x="953" y="1408"/>
                    <a:pt x="1042" y="1371"/>
                  </a:cubicBezTo>
                  <a:cubicBezTo>
                    <a:pt x="1308" y="1261"/>
                    <a:pt x="1482" y="1001"/>
                    <a:pt x="1482" y="713"/>
                  </a:cubicBezTo>
                  <a:cubicBezTo>
                    <a:pt x="1482"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0" name="Google Shape;1810;p67"/>
            <p:cNvSpPr/>
            <p:nvPr/>
          </p:nvSpPr>
          <p:spPr>
            <a:xfrm>
              <a:off x="7702808" y="5051926"/>
              <a:ext cx="67487" cy="64936"/>
            </a:xfrm>
            <a:custGeom>
              <a:rect b="b" l="l" r="r" t="t"/>
              <a:pathLst>
                <a:path extrusionOk="0" h="1426" w="1482">
                  <a:moveTo>
                    <a:pt x="769" y="0"/>
                  </a:moveTo>
                  <a:cubicBezTo>
                    <a:pt x="480" y="0"/>
                    <a:pt x="221" y="174"/>
                    <a:pt x="111" y="441"/>
                  </a:cubicBezTo>
                  <a:cubicBezTo>
                    <a:pt x="0" y="707"/>
                    <a:pt x="62" y="1013"/>
                    <a:pt x="265" y="1216"/>
                  </a:cubicBezTo>
                  <a:cubicBezTo>
                    <a:pt x="401" y="1353"/>
                    <a:pt x="583" y="1425"/>
                    <a:pt x="769" y="1425"/>
                  </a:cubicBezTo>
                  <a:cubicBezTo>
                    <a:pt x="861" y="1425"/>
                    <a:pt x="953" y="1408"/>
                    <a:pt x="1041" y="1371"/>
                  </a:cubicBezTo>
                  <a:cubicBezTo>
                    <a:pt x="1308" y="1261"/>
                    <a:pt x="1481" y="1001"/>
                    <a:pt x="1481" y="713"/>
                  </a:cubicBezTo>
                  <a:cubicBezTo>
                    <a:pt x="1481"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1" name="Google Shape;1811;p67"/>
            <p:cNvSpPr/>
            <p:nvPr/>
          </p:nvSpPr>
          <p:spPr>
            <a:xfrm>
              <a:off x="5884980" y="3533146"/>
              <a:ext cx="67487" cy="64891"/>
            </a:xfrm>
            <a:custGeom>
              <a:rect b="b" l="l" r="r" t="t"/>
              <a:pathLst>
                <a:path extrusionOk="0" h="1425" w="1482">
                  <a:moveTo>
                    <a:pt x="769" y="0"/>
                  </a:moveTo>
                  <a:cubicBezTo>
                    <a:pt x="481" y="0"/>
                    <a:pt x="221" y="174"/>
                    <a:pt x="111" y="440"/>
                  </a:cubicBezTo>
                  <a:cubicBezTo>
                    <a:pt x="1" y="705"/>
                    <a:pt x="61" y="1013"/>
                    <a:pt x="266" y="1216"/>
                  </a:cubicBezTo>
                  <a:cubicBezTo>
                    <a:pt x="402" y="1352"/>
                    <a:pt x="584" y="1425"/>
                    <a:pt x="770" y="1425"/>
                  </a:cubicBezTo>
                  <a:cubicBezTo>
                    <a:pt x="861" y="1425"/>
                    <a:pt x="953" y="1407"/>
                    <a:pt x="1042" y="1371"/>
                  </a:cubicBezTo>
                  <a:cubicBezTo>
                    <a:pt x="1308" y="1260"/>
                    <a:pt x="1482" y="1001"/>
                    <a:pt x="1482" y="713"/>
                  </a:cubicBezTo>
                  <a:cubicBezTo>
                    <a:pt x="1482" y="318"/>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2" name="Google Shape;1812;p67"/>
            <p:cNvSpPr/>
            <p:nvPr/>
          </p:nvSpPr>
          <p:spPr>
            <a:xfrm>
              <a:off x="6333073" y="3533146"/>
              <a:ext cx="67487" cy="64891"/>
            </a:xfrm>
            <a:custGeom>
              <a:rect b="b" l="l" r="r" t="t"/>
              <a:pathLst>
                <a:path extrusionOk="0" h="1425" w="1482">
                  <a:moveTo>
                    <a:pt x="769" y="0"/>
                  </a:moveTo>
                  <a:cubicBezTo>
                    <a:pt x="480" y="0"/>
                    <a:pt x="221" y="174"/>
                    <a:pt x="110" y="439"/>
                  </a:cubicBezTo>
                  <a:cubicBezTo>
                    <a:pt x="0" y="705"/>
                    <a:pt x="60" y="1012"/>
                    <a:pt x="265" y="1216"/>
                  </a:cubicBezTo>
                  <a:cubicBezTo>
                    <a:pt x="401" y="1352"/>
                    <a:pt x="583" y="1425"/>
                    <a:pt x="769" y="1425"/>
                  </a:cubicBezTo>
                  <a:cubicBezTo>
                    <a:pt x="861" y="1425"/>
                    <a:pt x="953" y="1407"/>
                    <a:pt x="1041" y="1371"/>
                  </a:cubicBezTo>
                  <a:cubicBezTo>
                    <a:pt x="1307" y="1260"/>
                    <a:pt x="1481" y="1001"/>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3" name="Google Shape;1813;p67"/>
            <p:cNvSpPr/>
            <p:nvPr/>
          </p:nvSpPr>
          <p:spPr>
            <a:xfrm>
              <a:off x="6781166" y="3533146"/>
              <a:ext cx="67532" cy="64891"/>
            </a:xfrm>
            <a:custGeom>
              <a:rect b="b" l="l" r="r" t="t"/>
              <a:pathLst>
                <a:path extrusionOk="0" h="1425" w="1483">
                  <a:moveTo>
                    <a:pt x="769" y="0"/>
                  </a:moveTo>
                  <a:cubicBezTo>
                    <a:pt x="481" y="0"/>
                    <a:pt x="220" y="174"/>
                    <a:pt x="110" y="440"/>
                  </a:cubicBezTo>
                  <a:cubicBezTo>
                    <a:pt x="1" y="705"/>
                    <a:pt x="61" y="1013"/>
                    <a:pt x="264" y="1216"/>
                  </a:cubicBezTo>
                  <a:cubicBezTo>
                    <a:pt x="402" y="1352"/>
                    <a:pt x="584" y="1425"/>
                    <a:pt x="770" y="1425"/>
                  </a:cubicBezTo>
                  <a:cubicBezTo>
                    <a:pt x="861" y="1425"/>
                    <a:pt x="954" y="1407"/>
                    <a:pt x="1042" y="1371"/>
                  </a:cubicBezTo>
                  <a:cubicBezTo>
                    <a:pt x="1308" y="1260"/>
                    <a:pt x="1482" y="1001"/>
                    <a:pt x="1482" y="713"/>
                  </a:cubicBezTo>
                  <a:cubicBezTo>
                    <a:pt x="1482" y="318"/>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p67"/>
            <p:cNvSpPr/>
            <p:nvPr/>
          </p:nvSpPr>
          <p:spPr>
            <a:xfrm>
              <a:off x="7229259" y="3533146"/>
              <a:ext cx="67487" cy="64891"/>
            </a:xfrm>
            <a:custGeom>
              <a:rect b="b" l="l" r="r" t="t"/>
              <a:pathLst>
                <a:path extrusionOk="0" h="1425" w="1482">
                  <a:moveTo>
                    <a:pt x="769" y="0"/>
                  </a:moveTo>
                  <a:cubicBezTo>
                    <a:pt x="480" y="0"/>
                    <a:pt x="221" y="174"/>
                    <a:pt x="111" y="439"/>
                  </a:cubicBezTo>
                  <a:cubicBezTo>
                    <a:pt x="0" y="705"/>
                    <a:pt x="61" y="1012"/>
                    <a:pt x="265" y="1216"/>
                  </a:cubicBezTo>
                  <a:cubicBezTo>
                    <a:pt x="401" y="1352"/>
                    <a:pt x="584" y="1425"/>
                    <a:pt x="769" y="1425"/>
                  </a:cubicBezTo>
                  <a:cubicBezTo>
                    <a:pt x="861" y="1425"/>
                    <a:pt x="953" y="1407"/>
                    <a:pt x="1041" y="1371"/>
                  </a:cubicBezTo>
                  <a:cubicBezTo>
                    <a:pt x="1308" y="1260"/>
                    <a:pt x="1482" y="1001"/>
                    <a:pt x="1482" y="713"/>
                  </a:cubicBezTo>
                  <a:cubicBezTo>
                    <a:pt x="1482" y="318"/>
                    <a:pt x="1164"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5" name="Google Shape;1815;p67"/>
            <p:cNvSpPr/>
            <p:nvPr/>
          </p:nvSpPr>
          <p:spPr>
            <a:xfrm>
              <a:off x="7679948" y="3533146"/>
              <a:ext cx="67487" cy="64936"/>
            </a:xfrm>
            <a:custGeom>
              <a:rect b="b" l="l" r="r" t="t"/>
              <a:pathLst>
                <a:path extrusionOk="0" h="1426" w="1482">
                  <a:moveTo>
                    <a:pt x="712" y="0"/>
                  </a:moveTo>
                  <a:cubicBezTo>
                    <a:pt x="620" y="0"/>
                    <a:pt x="527" y="18"/>
                    <a:pt x="439" y="55"/>
                  </a:cubicBezTo>
                  <a:cubicBezTo>
                    <a:pt x="174" y="165"/>
                    <a:pt x="0" y="424"/>
                    <a:pt x="0" y="713"/>
                  </a:cubicBezTo>
                  <a:cubicBezTo>
                    <a:pt x="0" y="1106"/>
                    <a:pt x="318" y="1425"/>
                    <a:pt x="713" y="1425"/>
                  </a:cubicBezTo>
                  <a:cubicBezTo>
                    <a:pt x="1000" y="1425"/>
                    <a:pt x="1261" y="1252"/>
                    <a:pt x="1371" y="985"/>
                  </a:cubicBezTo>
                  <a:cubicBezTo>
                    <a:pt x="1481" y="719"/>
                    <a:pt x="1420" y="412"/>
                    <a:pt x="1216" y="209"/>
                  </a:cubicBezTo>
                  <a:cubicBezTo>
                    <a:pt x="1080" y="72"/>
                    <a:pt x="898" y="0"/>
                    <a:pt x="712"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6" name="Google Shape;1816;p67"/>
            <p:cNvSpPr/>
            <p:nvPr/>
          </p:nvSpPr>
          <p:spPr>
            <a:xfrm>
              <a:off x="5884980" y="3916302"/>
              <a:ext cx="67487" cy="64936"/>
            </a:xfrm>
            <a:custGeom>
              <a:rect b="b" l="l" r="r" t="t"/>
              <a:pathLst>
                <a:path extrusionOk="0" h="1426" w="1482">
                  <a:moveTo>
                    <a:pt x="769" y="0"/>
                  </a:moveTo>
                  <a:cubicBezTo>
                    <a:pt x="481" y="0"/>
                    <a:pt x="221" y="174"/>
                    <a:pt x="111" y="441"/>
                  </a:cubicBezTo>
                  <a:cubicBezTo>
                    <a:pt x="1" y="707"/>
                    <a:pt x="61" y="1013"/>
                    <a:pt x="266" y="1216"/>
                  </a:cubicBezTo>
                  <a:cubicBezTo>
                    <a:pt x="401" y="1353"/>
                    <a:pt x="583" y="1426"/>
                    <a:pt x="768" y="1426"/>
                  </a:cubicBezTo>
                  <a:cubicBezTo>
                    <a:pt x="860" y="1426"/>
                    <a:pt x="953" y="1408"/>
                    <a:pt x="1042" y="1371"/>
                  </a:cubicBezTo>
                  <a:cubicBezTo>
                    <a:pt x="1308" y="1261"/>
                    <a:pt x="1482" y="1002"/>
                    <a:pt x="1482" y="713"/>
                  </a:cubicBezTo>
                  <a:cubicBezTo>
                    <a:pt x="1482"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7" name="Google Shape;1817;p67"/>
            <p:cNvSpPr/>
            <p:nvPr/>
          </p:nvSpPr>
          <p:spPr>
            <a:xfrm>
              <a:off x="6333073" y="3916302"/>
              <a:ext cx="67487" cy="64936"/>
            </a:xfrm>
            <a:custGeom>
              <a:rect b="b" l="l" r="r" t="t"/>
              <a:pathLst>
                <a:path extrusionOk="0" h="1426" w="1482">
                  <a:moveTo>
                    <a:pt x="769" y="0"/>
                  </a:moveTo>
                  <a:cubicBezTo>
                    <a:pt x="480" y="0"/>
                    <a:pt x="221" y="174"/>
                    <a:pt x="110" y="441"/>
                  </a:cubicBezTo>
                  <a:cubicBezTo>
                    <a:pt x="0" y="707"/>
                    <a:pt x="60" y="1013"/>
                    <a:pt x="265" y="1216"/>
                  </a:cubicBezTo>
                  <a:cubicBezTo>
                    <a:pt x="401" y="1353"/>
                    <a:pt x="583" y="1426"/>
                    <a:pt x="768" y="1426"/>
                  </a:cubicBezTo>
                  <a:cubicBezTo>
                    <a:pt x="860" y="1426"/>
                    <a:pt x="953" y="1408"/>
                    <a:pt x="1041" y="1371"/>
                  </a:cubicBezTo>
                  <a:cubicBezTo>
                    <a:pt x="1307" y="1262"/>
                    <a:pt x="1481" y="1002"/>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8" name="Google Shape;1818;p67"/>
            <p:cNvSpPr/>
            <p:nvPr/>
          </p:nvSpPr>
          <p:spPr>
            <a:xfrm>
              <a:off x="6781166" y="3916302"/>
              <a:ext cx="67532" cy="64936"/>
            </a:xfrm>
            <a:custGeom>
              <a:rect b="b" l="l" r="r" t="t"/>
              <a:pathLst>
                <a:path extrusionOk="0" h="1426" w="1483">
                  <a:moveTo>
                    <a:pt x="769" y="0"/>
                  </a:moveTo>
                  <a:cubicBezTo>
                    <a:pt x="481" y="0"/>
                    <a:pt x="220" y="174"/>
                    <a:pt x="110" y="441"/>
                  </a:cubicBezTo>
                  <a:cubicBezTo>
                    <a:pt x="1" y="707"/>
                    <a:pt x="61" y="1013"/>
                    <a:pt x="264" y="1216"/>
                  </a:cubicBezTo>
                  <a:cubicBezTo>
                    <a:pt x="401" y="1353"/>
                    <a:pt x="583" y="1426"/>
                    <a:pt x="769" y="1426"/>
                  </a:cubicBezTo>
                  <a:cubicBezTo>
                    <a:pt x="861" y="1426"/>
                    <a:pt x="953" y="1408"/>
                    <a:pt x="1042" y="1371"/>
                  </a:cubicBezTo>
                  <a:cubicBezTo>
                    <a:pt x="1308" y="1261"/>
                    <a:pt x="1482" y="1002"/>
                    <a:pt x="1482" y="713"/>
                  </a:cubicBezTo>
                  <a:cubicBezTo>
                    <a:pt x="1482" y="320"/>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9" name="Google Shape;1819;p67"/>
            <p:cNvSpPr/>
            <p:nvPr/>
          </p:nvSpPr>
          <p:spPr>
            <a:xfrm>
              <a:off x="7229259" y="3916302"/>
              <a:ext cx="67487" cy="64936"/>
            </a:xfrm>
            <a:custGeom>
              <a:rect b="b" l="l" r="r" t="t"/>
              <a:pathLst>
                <a:path extrusionOk="0" h="1426" w="1482">
                  <a:moveTo>
                    <a:pt x="769" y="0"/>
                  </a:moveTo>
                  <a:cubicBezTo>
                    <a:pt x="480" y="0"/>
                    <a:pt x="221" y="174"/>
                    <a:pt x="111" y="441"/>
                  </a:cubicBezTo>
                  <a:cubicBezTo>
                    <a:pt x="0" y="707"/>
                    <a:pt x="61" y="1013"/>
                    <a:pt x="265" y="1216"/>
                  </a:cubicBezTo>
                  <a:cubicBezTo>
                    <a:pt x="401" y="1353"/>
                    <a:pt x="583" y="1426"/>
                    <a:pt x="768" y="1426"/>
                  </a:cubicBezTo>
                  <a:cubicBezTo>
                    <a:pt x="860" y="1426"/>
                    <a:pt x="953" y="1408"/>
                    <a:pt x="1041" y="1371"/>
                  </a:cubicBezTo>
                  <a:cubicBezTo>
                    <a:pt x="1308" y="1262"/>
                    <a:pt x="1482" y="1002"/>
                    <a:pt x="1482" y="713"/>
                  </a:cubicBezTo>
                  <a:cubicBezTo>
                    <a:pt x="1482" y="320"/>
                    <a:pt x="1164"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0" name="Google Shape;1820;p67"/>
            <p:cNvSpPr/>
            <p:nvPr/>
          </p:nvSpPr>
          <p:spPr>
            <a:xfrm>
              <a:off x="7677398" y="3916302"/>
              <a:ext cx="67487" cy="64936"/>
            </a:xfrm>
            <a:custGeom>
              <a:rect b="b" l="l" r="r" t="t"/>
              <a:pathLst>
                <a:path extrusionOk="0" h="1426" w="1482">
                  <a:moveTo>
                    <a:pt x="769" y="0"/>
                  </a:moveTo>
                  <a:cubicBezTo>
                    <a:pt x="480" y="0"/>
                    <a:pt x="220" y="174"/>
                    <a:pt x="109" y="441"/>
                  </a:cubicBezTo>
                  <a:cubicBezTo>
                    <a:pt x="0" y="707"/>
                    <a:pt x="61" y="1013"/>
                    <a:pt x="264" y="1216"/>
                  </a:cubicBezTo>
                  <a:cubicBezTo>
                    <a:pt x="401" y="1353"/>
                    <a:pt x="583" y="1426"/>
                    <a:pt x="768" y="1426"/>
                  </a:cubicBezTo>
                  <a:cubicBezTo>
                    <a:pt x="860" y="1426"/>
                    <a:pt x="953" y="1408"/>
                    <a:pt x="1041" y="1371"/>
                  </a:cubicBezTo>
                  <a:cubicBezTo>
                    <a:pt x="1308" y="1261"/>
                    <a:pt x="1481" y="1002"/>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p67"/>
            <p:cNvSpPr/>
            <p:nvPr/>
          </p:nvSpPr>
          <p:spPr>
            <a:xfrm>
              <a:off x="5884980" y="4299549"/>
              <a:ext cx="67487" cy="64936"/>
            </a:xfrm>
            <a:custGeom>
              <a:rect b="b" l="l" r="r" t="t"/>
              <a:pathLst>
                <a:path extrusionOk="0" h="1426" w="1482">
                  <a:moveTo>
                    <a:pt x="769" y="0"/>
                  </a:moveTo>
                  <a:cubicBezTo>
                    <a:pt x="481" y="0"/>
                    <a:pt x="220" y="174"/>
                    <a:pt x="111" y="440"/>
                  </a:cubicBezTo>
                  <a:cubicBezTo>
                    <a:pt x="1" y="707"/>
                    <a:pt x="61" y="1013"/>
                    <a:pt x="266" y="1216"/>
                  </a:cubicBezTo>
                  <a:cubicBezTo>
                    <a:pt x="401" y="1353"/>
                    <a:pt x="583" y="1425"/>
                    <a:pt x="768" y="1425"/>
                  </a:cubicBezTo>
                  <a:cubicBezTo>
                    <a:pt x="860" y="1425"/>
                    <a:pt x="953" y="1407"/>
                    <a:pt x="1042" y="1371"/>
                  </a:cubicBezTo>
                  <a:cubicBezTo>
                    <a:pt x="1308" y="1260"/>
                    <a:pt x="1482" y="1001"/>
                    <a:pt x="1482" y="713"/>
                  </a:cubicBezTo>
                  <a:cubicBezTo>
                    <a:pt x="1482" y="318"/>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p67"/>
            <p:cNvSpPr/>
            <p:nvPr/>
          </p:nvSpPr>
          <p:spPr>
            <a:xfrm>
              <a:off x="6333073" y="4299549"/>
              <a:ext cx="67487" cy="64936"/>
            </a:xfrm>
            <a:custGeom>
              <a:rect b="b" l="l" r="r" t="t"/>
              <a:pathLst>
                <a:path extrusionOk="0" h="1426" w="1482">
                  <a:moveTo>
                    <a:pt x="769" y="0"/>
                  </a:moveTo>
                  <a:cubicBezTo>
                    <a:pt x="480" y="0"/>
                    <a:pt x="221" y="174"/>
                    <a:pt x="110" y="440"/>
                  </a:cubicBezTo>
                  <a:cubicBezTo>
                    <a:pt x="0" y="705"/>
                    <a:pt x="60" y="1013"/>
                    <a:pt x="265" y="1216"/>
                  </a:cubicBezTo>
                  <a:cubicBezTo>
                    <a:pt x="401" y="1353"/>
                    <a:pt x="583" y="1425"/>
                    <a:pt x="768" y="1425"/>
                  </a:cubicBezTo>
                  <a:cubicBezTo>
                    <a:pt x="860" y="1425"/>
                    <a:pt x="953" y="1407"/>
                    <a:pt x="1041" y="1371"/>
                  </a:cubicBezTo>
                  <a:cubicBezTo>
                    <a:pt x="1307" y="1260"/>
                    <a:pt x="1481" y="1001"/>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3" name="Google Shape;1823;p67"/>
            <p:cNvSpPr/>
            <p:nvPr/>
          </p:nvSpPr>
          <p:spPr>
            <a:xfrm>
              <a:off x="6781166" y="4299549"/>
              <a:ext cx="67532" cy="64936"/>
            </a:xfrm>
            <a:custGeom>
              <a:rect b="b" l="l" r="r" t="t"/>
              <a:pathLst>
                <a:path extrusionOk="0" h="1426" w="1483">
                  <a:moveTo>
                    <a:pt x="769" y="0"/>
                  </a:moveTo>
                  <a:cubicBezTo>
                    <a:pt x="481" y="0"/>
                    <a:pt x="220" y="174"/>
                    <a:pt x="110" y="440"/>
                  </a:cubicBezTo>
                  <a:cubicBezTo>
                    <a:pt x="1" y="707"/>
                    <a:pt x="61" y="1013"/>
                    <a:pt x="264" y="1216"/>
                  </a:cubicBezTo>
                  <a:cubicBezTo>
                    <a:pt x="401" y="1353"/>
                    <a:pt x="583" y="1425"/>
                    <a:pt x="769" y="1425"/>
                  </a:cubicBezTo>
                  <a:cubicBezTo>
                    <a:pt x="861" y="1425"/>
                    <a:pt x="953" y="1407"/>
                    <a:pt x="1042" y="1371"/>
                  </a:cubicBezTo>
                  <a:cubicBezTo>
                    <a:pt x="1308" y="1260"/>
                    <a:pt x="1482" y="1001"/>
                    <a:pt x="1482" y="713"/>
                  </a:cubicBezTo>
                  <a:cubicBezTo>
                    <a:pt x="1482" y="318"/>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67"/>
            <p:cNvSpPr/>
            <p:nvPr/>
          </p:nvSpPr>
          <p:spPr>
            <a:xfrm>
              <a:off x="7229259" y="4299549"/>
              <a:ext cx="67487" cy="64936"/>
            </a:xfrm>
            <a:custGeom>
              <a:rect b="b" l="l" r="r" t="t"/>
              <a:pathLst>
                <a:path extrusionOk="0" h="1426" w="1482">
                  <a:moveTo>
                    <a:pt x="769" y="0"/>
                  </a:moveTo>
                  <a:cubicBezTo>
                    <a:pt x="480" y="0"/>
                    <a:pt x="221" y="174"/>
                    <a:pt x="111" y="440"/>
                  </a:cubicBezTo>
                  <a:cubicBezTo>
                    <a:pt x="0" y="705"/>
                    <a:pt x="61" y="1013"/>
                    <a:pt x="265" y="1216"/>
                  </a:cubicBezTo>
                  <a:cubicBezTo>
                    <a:pt x="401" y="1353"/>
                    <a:pt x="584" y="1425"/>
                    <a:pt x="769" y="1425"/>
                  </a:cubicBezTo>
                  <a:cubicBezTo>
                    <a:pt x="861" y="1425"/>
                    <a:pt x="953" y="1407"/>
                    <a:pt x="1041" y="1371"/>
                  </a:cubicBezTo>
                  <a:cubicBezTo>
                    <a:pt x="1308" y="1260"/>
                    <a:pt x="1482" y="1001"/>
                    <a:pt x="1482" y="713"/>
                  </a:cubicBezTo>
                  <a:cubicBezTo>
                    <a:pt x="1482"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5" name="Google Shape;1825;p67"/>
            <p:cNvSpPr/>
            <p:nvPr/>
          </p:nvSpPr>
          <p:spPr>
            <a:xfrm>
              <a:off x="7677398" y="4299549"/>
              <a:ext cx="67487" cy="64936"/>
            </a:xfrm>
            <a:custGeom>
              <a:rect b="b" l="l" r="r" t="t"/>
              <a:pathLst>
                <a:path extrusionOk="0" h="1426" w="1482">
                  <a:moveTo>
                    <a:pt x="769" y="0"/>
                  </a:moveTo>
                  <a:cubicBezTo>
                    <a:pt x="480" y="0"/>
                    <a:pt x="220" y="174"/>
                    <a:pt x="109" y="440"/>
                  </a:cubicBezTo>
                  <a:cubicBezTo>
                    <a:pt x="0" y="707"/>
                    <a:pt x="61" y="1013"/>
                    <a:pt x="264" y="1216"/>
                  </a:cubicBezTo>
                  <a:cubicBezTo>
                    <a:pt x="401" y="1353"/>
                    <a:pt x="583" y="1425"/>
                    <a:pt x="768" y="1425"/>
                  </a:cubicBezTo>
                  <a:cubicBezTo>
                    <a:pt x="860" y="1425"/>
                    <a:pt x="953" y="1407"/>
                    <a:pt x="1041" y="1371"/>
                  </a:cubicBezTo>
                  <a:cubicBezTo>
                    <a:pt x="1308" y="1260"/>
                    <a:pt x="1481" y="1001"/>
                    <a:pt x="1481" y="713"/>
                  </a:cubicBezTo>
                  <a:cubicBezTo>
                    <a:pt x="1481" y="318"/>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p67"/>
            <p:cNvSpPr/>
            <p:nvPr/>
          </p:nvSpPr>
          <p:spPr>
            <a:xfrm>
              <a:off x="5885071" y="4682522"/>
              <a:ext cx="69809" cy="64982"/>
            </a:xfrm>
            <a:custGeom>
              <a:rect b="b" l="l" r="r" t="t"/>
              <a:pathLst>
                <a:path extrusionOk="0" h="1427" w="1533">
                  <a:moveTo>
                    <a:pt x="769" y="1"/>
                  </a:moveTo>
                  <a:cubicBezTo>
                    <a:pt x="731" y="1"/>
                    <a:pt x="692" y="4"/>
                    <a:pt x="654" y="10"/>
                  </a:cubicBezTo>
                  <a:cubicBezTo>
                    <a:pt x="265" y="72"/>
                    <a:pt x="0" y="439"/>
                    <a:pt x="63" y="827"/>
                  </a:cubicBezTo>
                  <a:cubicBezTo>
                    <a:pt x="120" y="1178"/>
                    <a:pt x="423" y="1427"/>
                    <a:pt x="767" y="1427"/>
                  </a:cubicBezTo>
                  <a:cubicBezTo>
                    <a:pt x="805" y="1427"/>
                    <a:pt x="842" y="1424"/>
                    <a:pt x="881" y="1418"/>
                  </a:cubicBezTo>
                  <a:cubicBezTo>
                    <a:pt x="1269" y="1354"/>
                    <a:pt x="1533" y="989"/>
                    <a:pt x="1471" y="601"/>
                  </a:cubicBezTo>
                  <a:cubicBezTo>
                    <a:pt x="1414" y="251"/>
                    <a:pt x="1112" y="1"/>
                    <a:pt x="769"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7" name="Google Shape;1827;p67"/>
            <p:cNvSpPr/>
            <p:nvPr/>
          </p:nvSpPr>
          <p:spPr>
            <a:xfrm>
              <a:off x="6335350" y="4683160"/>
              <a:ext cx="65346" cy="64936"/>
            </a:xfrm>
            <a:custGeom>
              <a:rect b="b" l="l" r="r" t="t"/>
              <a:pathLst>
                <a:path extrusionOk="0" h="1426" w="1435">
                  <a:moveTo>
                    <a:pt x="715" y="1"/>
                  </a:moveTo>
                  <a:cubicBezTo>
                    <a:pt x="713" y="1"/>
                    <a:pt x="712" y="1"/>
                    <a:pt x="710" y="1"/>
                  </a:cubicBezTo>
                  <a:cubicBezTo>
                    <a:pt x="317" y="5"/>
                    <a:pt x="0" y="327"/>
                    <a:pt x="5" y="721"/>
                  </a:cubicBezTo>
                  <a:cubicBezTo>
                    <a:pt x="9" y="1111"/>
                    <a:pt x="327" y="1426"/>
                    <a:pt x="716" y="1426"/>
                  </a:cubicBezTo>
                  <a:cubicBezTo>
                    <a:pt x="719" y="1426"/>
                    <a:pt x="722" y="1426"/>
                    <a:pt x="724" y="1426"/>
                  </a:cubicBezTo>
                  <a:cubicBezTo>
                    <a:pt x="1118" y="1423"/>
                    <a:pt x="1434" y="1100"/>
                    <a:pt x="1430" y="707"/>
                  </a:cubicBezTo>
                  <a:cubicBezTo>
                    <a:pt x="1425" y="315"/>
                    <a:pt x="1107" y="1"/>
                    <a:pt x="715"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8" name="Google Shape;1828;p67"/>
            <p:cNvSpPr/>
            <p:nvPr/>
          </p:nvSpPr>
          <p:spPr>
            <a:xfrm>
              <a:off x="6783716" y="4682704"/>
              <a:ext cx="64982" cy="64936"/>
            </a:xfrm>
            <a:custGeom>
              <a:rect b="b" l="l" r="r" t="t"/>
              <a:pathLst>
                <a:path extrusionOk="0" h="1426" w="1427">
                  <a:moveTo>
                    <a:pt x="713" y="0"/>
                  </a:moveTo>
                  <a:cubicBezTo>
                    <a:pt x="319" y="0"/>
                    <a:pt x="1" y="320"/>
                    <a:pt x="1" y="713"/>
                  </a:cubicBezTo>
                  <a:cubicBezTo>
                    <a:pt x="1" y="1107"/>
                    <a:pt x="319" y="1425"/>
                    <a:pt x="713" y="1425"/>
                  </a:cubicBezTo>
                  <a:cubicBezTo>
                    <a:pt x="1107" y="1425"/>
                    <a:pt x="1426" y="1107"/>
                    <a:pt x="1426" y="713"/>
                  </a:cubicBezTo>
                  <a:cubicBezTo>
                    <a:pt x="1426" y="320"/>
                    <a:pt x="1107" y="0"/>
                    <a:pt x="71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9" name="Google Shape;1829;p67"/>
            <p:cNvSpPr/>
            <p:nvPr/>
          </p:nvSpPr>
          <p:spPr>
            <a:xfrm>
              <a:off x="7231810" y="4682704"/>
              <a:ext cx="64936" cy="64936"/>
            </a:xfrm>
            <a:custGeom>
              <a:rect b="b" l="l" r="r" t="t"/>
              <a:pathLst>
                <a:path extrusionOk="0" h="1426" w="1426">
                  <a:moveTo>
                    <a:pt x="713" y="0"/>
                  </a:moveTo>
                  <a:cubicBezTo>
                    <a:pt x="320" y="0"/>
                    <a:pt x="0" y="320"/>
                    <a:pt x="0" y="713"/>
                  </a:cubicBezTo>
                  <a:cubicBezTo>
                    <a:pt x="0" y="1107"/>
                    <a:pt x="320" y="1425"/>
                    <a:pt x="713" y="1425"/>
                  </a:cubicBezTo>
                  <a:cubicBezTo>
                    <a:pt x="1108" y="1425"/>
                    <a:pt x="1426" y="1107"/>
                    <a:pt x="1426" y="713"/>
                  </a:cubicBezTo>
                  <a:cubicBezTo>
                    <a:pt x="1426" y="320"/>
                    <a:pt x="1108" y="0"/>
                    <a:pt x="71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0" name="Google Shape;1830;p67"/>
            <p:cNvSpPr/>
            <p:nvPr/>
          </p:nvSpPr>
          <p:spPr>
            <a:xfrm>
              <a:off x="7679948" y="4682704"/>
              <a:ext cx="64936" cy="64936"/>
            </a:xfrm>
            <a:custGeom>
              <a:rect b="b" l="l" r="r" t="t"/>
              <a:pathLst>
                <a:path extrusionOk="0" h="1426" w="1426">
                  <a:moveTo>
                    <a:pt x="713" y="0"/>
                  </a:moveTo>
                  <a:cubicBezTo>
                    <a:pt x="318" y="0"/>
                    <a:pt x="0" y="320"/>
                    <a:pt x="0" y="713"/>
                  </a:cubicBezTo>
                  <a:cubicBezTo>
                    <a:pt x="0" y="1107"/>
                    <a:pt x="318" y="1425"/>
                    <a:pt x="713" y="1425"/>
                  </a:cubicBezTo>
                  <a:cubicBezTo>
                    <a:pt x="1106" y="1425"/>
                    <a:pt x="1425" y="1107"/>
                    <a:pt x="1425" y="713"/>
                  </a:cubicBezTo>
                  <a:cubicBezTo>
                    <a:pt x="1425" y="320"/>
                    <a:pt x="1106" y="0"/>
                    <a:pt x="71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1" name="Google Shape;1831;p67"/>
            <p:cNvSpPr/>
            <p:nvPr/>
          </p:nvSpPr>
          <p:spPr>
            <a:xfrm>
              <a:off x="5885117" y="5065724"/>
              <a:ext cx="69763" cy="64982"/>
            </a:xfrm>
            <a:custGeom>
              <a:rect b="b" l="l" r="r" t="t"/>
              <a:pathLst>
                <a:path extrusionOk="0" h="1427" w="1532">
                  <a:moveTo>
                    <a:pt x="766" y="0"/>
                  </a:moveTo>
                  <a:cubicBezTo>
                    <a:pt x="729" y="0"/>
                    <a:pt x="691" y="3"/>
                    <a:pt x="653" y="9"/>
                  </a:cubicBezTo>
                  <a:cubicBezTo>
                    <a:pt x="264" y="73"/>
                    <a:pt x="1" y="438"/>
                    <a:pt x="62" y="827"/>
                  </a:cubicBezTo>
                  <a:cubicBezTo>
                    <a:pt x="119" y="1177"/>
                    <a:pt x="421" y="1426"/>
                    <a:pt x="764" y="1426"/>
                  </a:cubicBezTo>
                  <a:cubicBezTo>
                    <a:pt x="802" y="1426"/>
                    <a:pt x="841" y="1423"/>
                    <a:pt x="880" y="1417"/>
                  </a:cubicBezTo>
                  <a:cubicBezTo>
                    <a:pt x="1268" y="1354"/>
                    <a:pt x="1532" y="988"/>
                    <a:pt x="1470" y="600"/>
                  </a:cubicBezTo>
                  <a:cubicBezTo>
                    <a:pt x="1413" y="249"/>
                    <a:pt x="1110" y="0"/>
                    <a:pt x="766"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2" name="Google Shape;1832;p67"/>
            <p:cNvSpPr/>
            <p:nvPr/>
          </p:nvSpPr>
          <p:spPr>
            <a:xfrm>
              <a:off x="6335350" y="5066407"/>
              <a:ext cx="65255" cy="64936"/>
            </a:xfrm>
            <a:custGeom>
              <a:rect b="b" l="l" r="r" t="t"/>
              <a:pathLst>
                <a:path extrusionOk="0" h="1426" w="1433">
                  <a:moveTo>
                    <a:pt x="718" y="0"/>
                  </a:moveTo>
                  <a:cubicBezTo>
                    <a:pt x="715" y="0"/>
                    <a:pt x="712" y="0"/>
                    <a:pt x="710" y="0"/>
                  </a:cubicBezTo>
                  <a:cubicBezTo>
                    <a:pt x="317" y="3"/>
                    <a:pt x="0" y="326"/>
                    <a:pt x="5" y="720"/>
                  </a:cubicBezTo>
                  <a:cubicBezTo>
                    <a:pt x="7" y="1112"/>
                    <a:pt x="327" y="1426"/>
                    <a:pt x="719" y="1426"/>
                  </a:cubicBezTo>
                  <a:cubicBezTo>
                    <a:pt x="721" y="1426"/>
                    <a:pt x="723" y="1426"/>
                    <a:pt x="724" y="1425"/>
                  </a:cubicBezTo>
                  <a:cubicBezTo>
                    <a:pt x="1118" y="1421"/>
                    <a:pt x="1433" y="1099"/>
                    <a:pt x="1430" y="706"/>
                  </a:cubicBezTo>
                  <a:cubicBezTo>
                    <a:pt x="1425" y="315"/>
                    <a:pt x="1107" y="0"/>
                    <a:pt x="718"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3" name="Google Shape;1833;p67"/>
            <p:cNvSpPr/>
            <p:nvPr/>
          </p:nvSpPr>
          <p:spPr>
            <a:xfrm>
              <a:off x="6783716" y="5065906"/>
              <a:ext cx="64982" cy="64982"/>
            </a:xfrm>
            <a:custGeom>
              <a:rect b="b" l="l" r="r" t="t"/>
              <a:pathLst>
                <a:path extrusionOk="0" h="1427" w="1427">
                  <a:moveTo>
                    <a:pt x="713" y="1"/>
                  </a:moveTo>
                  <a:cubicBezTo>
                    <a:pt x="319" y="1"/>
                    <a:pt x="1" y="320"/>
                    <a:pt x="1" y="714"/>
                  </a:cubicBezTo>
                  <a:cubicBezTo>
                    <a:pt x="1" y="1107"/>
                    <a:pt x="319" y="1426"/>
                    <a:pt x="713" y="1426"/>
                  </a:cubicBezTo>
                  <a:cubicBezTo>
                    <a:pt x="1107" y="1426"/>
                    <a:pt x="1426" y="1107"/>
                    <a:pt x="1426" y="714"/>
                  </a:cubicBezTo>
                  <a:cubicBezTo>
                    <a:pt x="1426" y="320"/>
                    <a:pt x="1107" y="1"/>
                    <a:pt x="71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4" name="Google Shape;1834;p67"/>
            <p:cNvSpPr/>
            <p:nvPr/>
          </p:nvSpPr>
          <p:spPr>
            <a:xfrm>
              <a:off x="7231810" y="5065906"/>
              <a:ext cx="64936" cy="64982"/>
            </a:xfrm>
            <a:custGeom>
              <a:rect b="b" l="l" r="r" t="t"/>
              <a:pathLst>
                <a:path extrusionOk="0" h="1427" w="1426">
                  <a:moveTo>
                    <a:pt x="713" y="1"/>
                  </a:moveTo>
                  <a:cubicBezTo>
                    <a:pt x="320" y="1"/>
                    <a:pt x="0" y="320"/>
                    <a:pt x="0" y="714"/>
                  </a:cubicBezTo>
                  <a:cubicBezTo>
                    <a:pt x="0" y="1107"/>
                    <a:pt x="320" y="1426"/>
                    <a:pt x="713" y="1426"/>
                  </a:cubicBezTo>
                  <a:cubicBezTo>
                    <a:pt x="1108" y="1426"/>
                    <a:pt x="1426" y="1107"/>
                    <a:pt x="1426" y="714"/>
                  </a:cubicBezTo>
                  <a:cubicBezTo>
                    <a:pt x="1426" y="320"/>
                    <a:pt x="1108" y="1"/>
                    <a:pt x="71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5" name="Google Shape;1835;p67"/>
            <p:cNvSpPr/>
            <p:nvPr/>
          </p:nvSpPr>
          <p:spPr>
            <a:xfrm>
              <a:off x="7679948" y="5065906"/>
              <a:ext cx="64936" cy="64982"/>
            </a:xfrm>
            <a:custGeom>
              <a:rect b="b" l="l" r="r" t="t"/>
              <a:pathLst>
                <a:path extrusionOk="0" h="1427" w="1426">
                  <a:moveTo>
                    <a:pt x="713" y="1"/>
                  </a:moveTo>
                  <a:cubicBezTo>
                    <a:pt x="318" y="1"/>
                    <a:pt x="0" y="320"/>
                    <a:pt x="0" y="714"/>
                  </a:cubicBezTo>
                  <a:cubicBezTo>
                    <a:pt x="0" y="1107"/>
                    <a:pt x="318" y="1426"/>
                    <a:pt x="713" y="1426"/>
                  </a:cubicBezTo>
                  <a:cubicBezTo>
                    <a:pt x="1106" y="1426"/>
                    <a:pt x="1425" y="1107"/>
                    <a:pt x="1425" y="714"/>
                  </a:cubicBezTo>
                  <a:cubicBezTo>
                    <a:pt x="1425" y="320"/>
                    <a:pt x="1106" y="1"/>
                    <a:pt x="71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36" name="Google Shape;1836;p67"/>
          <p:cNvSpPr/>
          <p:nvPr/>
        </p:nvSpPr>
        <p:spPr>
          <a:xfrm>
            <a:off x="377051" y="1333375"/>
            <a:ext cx="4467467" cy="3810200"/>
          </a:xfrm>
          <a:custGeom>
            <a:rect b="b" l="l" r="r" t="t"/>
            <a:pathLst>
              <a:path extrusionOk="0" h="59160" w="59160">
                <a:moveTo>
                  <a:pt x="0" y="1"/>
                </a:moveTo>
                <a:lnTo>
                  <a:pt x="0" y="59160"/>
                </a:lnTo>
                <a:lnTo>
                  <a:pt x="59159" y="59160"/>
                </a:lnTo>
                <a:cubicBezTo>
                  <a:pt x="59159" y="26486"/>
                  <a:pt x="32674" y="1"/>
                  <a:pt x="0" y="1"/>
                </a:cubicBezTo>
                <a:close/>
              </a:path>
            </a:pathLst>
          </a:custGeom>
          <a:solidFill>
            <a:srgbClr val="E9B7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7" name="Google Shape;1837;p67"/>
          <p:cNvSpPr/>
          <p:nvPr/>
        </p:nvSpPr>
        <p:spPr>
          <a:xfrm>
            <a:off x="377059" y="2166200"/>
            <a:ext cx="8389881" cy="2388500"/>
          </a:xfrm>
          <a:custGeom>
            <a:rect b="b" l="l" r="r" t="t"/>
            <a:pathLst>
              <a:path extrusionOk="0" h="30238" w="67197">
                <a:moveTo>
                  <a:pt x="0" y="0"/>
                </a:moveTo>
                <a:lnTo>
                  <a:pt x="0" y="30237"/>
                </a:lnTo>
                <a:lnTo>
                  <a:pt x="67196" y="30237"/>
                </a:lnTo>
                <a:lnTo>
                  <a:pt x="67196" y="0"/>
                </a:lnTo>
                <a:close/>
              </a:path>
            </a:pathLst>
          </a:custGeom>
          <a:solidFill>
            <a:srgbClr val="5EA5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38" name="Google Shape;1838;p67"/>
          <p:cNvGrpSpPr/>
          <p:nvPr/>
        </p:nvGrpSpPr>
        <p:grpSpPr>
          <a:xfrm>
            <a:off x="-423193" y="1333363"/>
            <a:ext cx="667111" cy="4267118"/>
            <a:chOff x="-73868" y="1333375"/>
            <a:chExt cx="667111" cy="4267118"/>
          </a:xfrm>
        </p:grpSpPr>
        <p:sp>
          <p:nvSpPr>
            <p:cNvPr id="1839" name="Google Shape;1839;p67"/>
            <p:cNvSpPr/>
            <p:nvPr/>
          </p:nvSpPr>
          <p:spPr>
            <a:xfrm>
              <a:off x="-73655" y="1333375"/>
              <a:ext cx="666898" cy="666898"/>
            </a:xfrm>
            <a:custGeom>
              <a:rect b="b" l="l" r="r" t="t"/>
              <a:pathLst>
                <a:path extrusionOk="0" h="9385" w="9385">
                  <a:moveTo>
                    <a:pt x="8497" y="0"/>
                  </a:moveTo>
                  <a:lnTo>
                    <a:pt x="1" y="8497"/>
                  </a:lnTo>
                  <a:lnTo>
                    <a:pt x="888" y="9385"/>
                  </a:lnTo>
                  <a:lnTo>
                    <a:pt x="9385" y="888"/>
                  </a:lnTo>
                  <a:lnTo>
                    <a:pt x="8497" y="0"/>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0" name="Google Shape;1840;p67"/>
            <p:cNvSpPr/>
            <p:nvPr/>
          </p:nvSpPr>
          <p:spPr>
            <a:xfrm>
              <a:off x="-73868" y="1633180"/>
              <a:ext cx="667040" cy="666969"/>
            </a:xfrm>
            <a:custGeom>
              <a:rect b="b" l="l" r="r" t="t"/>
              <a:pathLst>
                <a:path extrusionOk="0" h="9386" w="9387">
                  <a:moveTo>
                    <a:pt x="8497" y="1"/>
                  </a:moveTo>
                  <a:lnTo>
                    <a:pt x="1" y="8498"/>
                  </a:lnTo>
                  <a:lnTo>
                    <a:pt x="890" y="9385"/>
                  </a:lnTo>
                  <a:lnTo>
                    <a:pt x="9387" y="889"/>
                  </a:lnTo>
                  <a:lnTo>
                    <a:pt x="8497" y="1"/>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1" name="Google Shape;1841;p67"/>
            <p:cNvSpPr/>
            <p:nvPr/>
          </p:nvSpPr>
          <p:spPr>
            <a:xfrm>
              <a:off x="-73655" y="1933412"/>
              <a:ext cx="666898" cy="666898"/>
            </a:xfrm>
            <a:custGeom>
              <a:rect b="b" l="l" r="r" t="t"/>
              <a:pathLst>
                <a:path extrusionOk="0" h="9385" w="9385">
                  <a:moveTo>
                    <a:pt x="8497" y="0"/>
                  </a:moveTo>
                  <a:lnTo>
                    <a:pt x="1" y="8497"/>
                  </a:lnTo>
                  <a:lnTo>
                    <a:pt x="888" y="9385"/>
                  </a:lnTo>
                  <a:lnTo>
                    <a:pt x="9385" y="888"/>
                  </a:lnTo>
                  <a:lnTo>
                    <a:pt x="8497" y="0"/>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2" name="Google Shape;1842;p67"/>
            <p:cNvSpPr/>
            <p:nvPr/>
          </p:nvSpPr>
          <p:spPr>
            <a:xfrm>
              <a:off x="-73868" y="2233217"/>
              <a:ext cx="667040" cy="666969"/>
            </a:xfrm>
            <a:custGeom>
              <a:rect b="b" l="l" r="r" t="t"/>
              <a:pathLst>
                <a:path extrusionOk="0" h="9386" w="9387">
                  <a:moveTo>
                    <a:pt x="8497" y="1"/>
                  </a:moveTo>
                  <a:lnTo>
                    <a:pt x="1" y="8497"/>
                  </a:lnTo>
                  <a:lnTo>
                    <a:pt x="890" y="9385"/>
                  </a:lnTo>
                  <a:lnTo>
                    <a:pt x="9387" y="888"/>
                  </a:lnTo>
                  <a:lnTo>
                    <a:pt x="8497" y="1"/>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3" name="Google Shape;1843;p67"/>
            <p:cNvSpPr/>
            <p:nvPr/>
          </p:nvSpPr>
          <p:spPr>
            <a:xfrm>
              <a:off x="-73655" y="2533377"/>
              <a:ext cx="666898" cy="666969"/>
            </a:xfrm>
            <a:custGeom>
              <a:rect b="b" l="l" r="r" t="t"/>
              <a:pathLst>
                <a:path extrusionOk="0" h="9386" w="9385">
                  <a:moveTo>
                    <a:pt x="8497" y="1"/>
                  </a:moveTo>
                  <a:lnTo>
                    <a:pt x="1" y="8497"/>
                  </a:lnTo>
                  <a:lnTo>
                    <a:pt x="888" y="9385"/>
                  </a:lnTo>
                  <a:lnTo>
                    <a:pt x="9385" y="889"/>
                  </a:lnTo>
                  <a:lnTo>
                    <a:pt x="8497" y="1"/>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4" name="Google Shape;1844;p67"/>
            <p:cNvSpPr/>
            <p:nvPr/>
          </p:nvSpPr>
          <p:spPr>
            <a:xfrm>
              <a:off x="-73655" y="2833467"/>
              <a:ext cx="666898" cy="666898"/>
            </a:xfrm>
            <a:custGeom>
              <a:rect b="b" l="l" r="r" t="t"/>
              <a:pathLst>
                <a:path extrusionOk="0" h="9385" w="9385">
                  <a:moveTo>
                    <a:pt x="8497" y="0"/>
                  </a:moveTo>
                  <a:lnTo>
                    <a:pt x="1" y="8496"/>
                  </a:lnTo>
                  <a:lnTo>
                    <a:pt x="888" y="9385"/>
                  </a:lnTo>
                  <a:lnTo>
                    <a:pt x="9385" y="888"/>
                  </a:lnTo>
                  <a:lnTo>
                    <a:pt x="8497" y="0"/>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5" name="Google Shape;1845;p67"/>
            <p:cNvSpPr/>
            <p:nvPr/>
          </p:nvSpPr>
          <p:spPr>
            <a:xfrm>
              <a:off x="-73726" y="3133201"/>
              <a:ext cx="666898" cy="667040"/>
            </a:xfrm>
            <a:custGeom>
              <a:rect b="b" l="l" r="r" t="t"/>
              <a:pathLst>
                <a:path extrusionOk="0" h="9387" w="9385">
                  <a:moveTo>
                    <a:pt x="8497" y="0"/>
                  </a:moveTo>
                  <a:lnTo>
                    <a:pt x="0" y="8497"/>
                  </a:lnTo>
                  <a:lnTo>
                    <a:pt x="888" y="9386"/>
                  </a:lnTo>
                  <a:lnTo>
                    <a:pt x="9385" y="890"/>
                  </a:lnTo>
                  <a:lnTo>
                    <a:pt x="8497" y="0"/>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6" name="Google Shape;1846;p67"/>
            <p:cNvSpPr/>
            <p:nvPr/>
          </p:nvSpPr>
          <p:spPr>
            <a:xfrm>
              <a:off x="-73655" y="3433432"/>
              <a:ext cx="666898" cy="666969"/>
            </a:xfrm>
            <a:custGeom>
              <a:rect b="b" l="l" r="r" t="t"/>
              <a:pathLst>
                <a:path extrusionOk="0" h="9386" w="9385">
                  <a:moveTo>
                    <a:pt x="8497" y="1"/>
                  </a:moveTo>
                  <a:lnTo>
                    <a:pt x="1" y="8496"/>
                  </a:lnTo>
                  <a:lnTo>
                    <a:pt x="888" y="9385"/>
                  </a:lnTo>
                  <a:lnTo>
                    <a:pt x="9385" y="889"/>
                  </a:lnTo>
                  <a:lnTo>
                    <a:pt x="8497" y="1"/>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7" name="Google Shape;1847;p67"/>
            <p:cNvSpPr/>
            <p:nvPr/>
          </p:nvSpPr>
          <p:spPr>
            <a:xfrm>
              <a:off x="-73726" y="3733238"/>
              <a:ext cx="666898" cy="667040"/>
            </a:xfrm>
            <a:custGeom>
              <a:rect b="b" l="l" r="r" t="t"/>
              <a:pathLst>
                <a:path extrusionOk="0" h="9387" w="9385">
                  <a:moveTo>
                    <a:pt x="8497" y="0"/>
                  </a:moveTo>
                  <a:lnTo>
                    <a:pt x="0" y="8497"/>
                  </a:lnTo>
                  <a:lnTo>
                    <a:pt x="888" y="9386"/>
                  </a:lnTo>
                  <a:lnTo>
                    <a:pt x="9385" y="889"/>
                  </a:lnTo>
                  <a:lnTo>
                    <a:pt x="8497" y="0"/>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8" name="Google Shape;1848;p67"/>
            <p:cNvSpPr/>
            <p:nvPr/>
          </p:nvSpPr>
          <p:spPr>
            <a:xfrm>
              <a:off x="-73655" y="4033469"/>
              <a:ext cx="666898" cy="666969"/>
            </a:xfrm>
            <a:custGeom>
              <a:rect b="b" l="l" r="r" t="t"/>
              <a:pathLst>
                <a:path extrusionOk="0" h="9386" w="9385">
                  <a:moveTo>
                    <a:pt x="8497" y="1"/>
                  </a:moveTo>
                  <a:lnTo>
                    <a:pt x="1" y="8497"/>
                  </a:lnTo>
                  <a:lnTo>
                    <a:pt x="888" y="9385"/>
                  </a:lnTo>
                  <a:lnTo>
                    <a:pt x="9385" y="888"/>
                  </a:lnTo>
                  <a:lnTo>
                    <a:pt x="8497" y="1"/>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9" name="Google Shape;1849;p67"/>
            <p:cNvSpPr/>
            <p:nvPr/>
          </p:nvSpPr>
          <p:spPr>
            <a:xfrm>
              <a:off x="-73726" y="4333203"/>
              <a:ext cx="666898" cy="667040"/>
            </a:xfrm>
            <a:custGeom>
              <a:rect b="b" l="l" r="r" t="t"/>
              <a:pathLst>
                <a:path extrusionOk="0" h="9387" w="9385">
                  <a:moveTo>
                    <a:pt x="8497" y="1"/>
                  </a:moveTo>
                  <a:lnTo>
                    <a:pt x="0" y="8497"/>
                  </a:lnTo>
                  <a:lnTo>
                    <a:pt x="889" y="9387"/>
                  </a:lnTo>
                  <a:lnTo>
                    <a:pt x="9385" y="890"/>
                  </a:lnTo>
                  <a:lnTo>
                    <a:pt x="8497" y="1"/>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0" name="Google Shape;1850;p67"/>
            <p:cNvSpPr/>
            <p:nvPr/>
          </p:nvSpPr>
          <p:spPr>
            <a:xfrm>
              <a:off x="-73655" y="4633506"/>
              <a:ext cx="666898" cy="666898"/>
            </a:xfrm>
            <a:custGeom>
              <a:rect b="b" l="l" r="r" t="t"/>
              <a:pathLst>
                <a:path extrusionOk="0" h="9385" w="9385">
                  <a:moveTo>
                    <a:pt x="8497" y="0"/>
                  </a:moveTo>
                  <a:lnTo>
                    <a:pt x="1" y="8497"/>
                  </a:lnTo>
                  <a:lnTo>
                    <a:pt x="888" y="9385"/>
                  </a:lnTo>
                  <a:lnTo>
                    <a:pt x="9385" y="888"/>
                  </a:lnTo>
                  <a:lnTo>
                    <a:pt x="8497" y="0"/>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1" name="Google Shape;1851;p67"/>
            <p:cNvSpPr/>
            <p:nvPr/>
          </p:nvSpPr>
          <p:spPr>
            <a:xfrm>
              <a:off x="-73655" y="4933453"/>
              <a:ext cx="666898" cy="667040"/>
            </a:xfrm>
            <a:custGeom>
              <a:rect b="b" l="l" r="r" t="t"/>
              <a:pathLst>
                <a:path extrusionOk="0" h="9387" w="9385">
                  <a:moveTo>
                    <a:pt x="8497" y="0"/>
                  </a:moveTo>
                  <a:lnTo>
                    <a:pt x="1" y="8497"/>
                  </a:lnTo>
                  <a:lnTo>
                    <a:pt x="888" y="9386"/>
                  </a:lnTo>
                  <a:lnTo>
                    <a:pt x="9385" y="890"/>
                  </a:lnTo>
                  <a:lnTo>
                    <a:pt x="8497" y="0"/>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52" name="Google Shape;1852;p67"/>
          <p:cNvSpPr/>
          <p:nvPr/>
        </p:nvSpPr>
        <p:spPr>
          <a:xfrm>
            <a:off x="525075" y="1559400"/>
            <a:ext cx="508018" cy="507915"/>
          </a:xfrm>
          <a:custGeom>
            <a:rect b="b" l="l" r="r" t="t"/>
            <a:pathLst>
              <a:path extrusionOk="0" h="9850" w="9852">
                <a:moveTo>
                  <a:pt x="4927" y="2094"/>
                </a:moveTo>
                <a:cubicBezTo>
                  <a:pt x="6487" y="2094"/>
                  <a:pt x="7756" y="3364"/>
                  <a:pt x="7756" y="4925"/>
                </a:cubicBezTo>
                <a:cubicBezTo>
                  <a:pt x="7756" y="6484"/>
                  <a:pt x="6487" y="7755"/>
                  <a:pt x="4927" y="7755"/>
                </a:cubicBezTo>
                <a:cubicBezTo>
                  <a:pt x="3366" y="7755"/>
                  <a:pt x="2095" y="6484"/>
                  <a:pt x="2095" y="4925"/>
                </a:cubicBezTo>
                <a:cubicBezTo>
                  <a:pt x="2095" y="3364"/>
                  <a:pt x="3366" y="2094"/>
                  <a:pt x="4927" y="2094"/>
                </a:cubicBezTo>
                <a:close/>
                <a:moveTo>
                  <a:pt x="4927" y="0"/>
                </a:moveTo>
                <a:cubicBezTo>
                  <a:pt x="2210" y="0"/>
                  <a:pt x="0" y="2207"/>
                  <a:pt x="0" y="4925"/>
                </a:cubicBezTo>
                <a:cubicBezTo>
                  <a:pt x="0" y="7642"/>
                  <a:pt x="2210" y="9850"/>
                  <a:pt x="4927" y="9850"/>
                </a:cubicBezTo>
                <a:cubicBezTo>
                  <a:pt x="7641" y="9850"/>
                  <a:pt x="9851" y="7640"/>
                  <a:pt x="9851" y="4925"/>
                </a:cubicBezTo>
                <a:cubicBezTo>
                  <a:pt x="9851" y="2209"/>
                  <a:pt x="7641" y="0"/>
                  <a:pt x="492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SECTION_TITLE_AND_DESCRIPTION_1">
    <p:spTree>
      <p:nvGrpSpPr>
        <p:cNvPr id="1853" name="Shape 1853"/>
        <p:cNvGrpSpPr/>
        <p:nvPr/>
      </p:nvGrpSpPr>
      <p:grpSpPr>
        <a:xfrm>
          <a:off x="0" y="0"/>
          <a:ext cx="0" cy="0"/>
          <a:chOff x="0" y="0"/>
          <a:chExt cx="0" cy="0"/>
        </a:xfrm>
      </p:grpSpPr>
      <p:sp>
        <p:nvSpPr>
          <p:cNvPr id="1854" name="Google Shape;1854;p68"/>
          <p:cNvSpPr/>
          <p:nvPr/>
        </p:nvSpPr>
        <p:spPr>
          <a:xfrm rot="-5400000">
            <a:off x="5324275" y="1323835"/>
            <a:ext cx="3819665" cy="3819665"/>
          </a:xfrm>
          <a:custGeom>
            <a:rect b="b" l="l" r="r" t="t"/>
            <a:pathLst>
              <a:path extrusionOk="0" h="59160" w="59160">
                <a:moveTo>
                  <a:pt x="0" y="1"/>
                </a:moveTo>
                <a:lnTo>
                  <a:pt x="0" y="59160"/>
                </a:lnTo>
                <a:lnTo>
                  <a:pt x="59159" y="59160"/>
                </a:lnTo>
                <a:cubicBezTo>
                  <a:pt x="59159" y="26486"/>
                  <a:pt x="32674" y="1"/>
                  <a:pt x="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55" name="Google Shape;1855;p68"/>
          <p:cNvGrpSpPr/>
          <p:nvPr/>
        </p:nvGrpSpPr>
        <p:grpSpPr>
          <a:xfrm>
            <a:off x="5690323" y="4749275"/>
            <a:ext cx="2996714" cy="164548"/>
            <a:chOff x="5690323" y="4749275"/>
            <a:chExt cx="2996714" cy="164548"/>
          </a:xfrm>
        </p:grpSpPr>
        <p:sp>
          <p:nvSpPr>
            <p:cNvPr id="1856" name="Google Shape;1856;p68"/>
            <p:cNvSpPr/>
            <p:nvPr/>
          </p:nvSpPr>
          <p:spPr>
            <a:xfrm>
              <a:off x="5743305" y="4749275"/>
              <a:ext cx="140716" cy="135399"/>
            </a:xfrm>
            <a:custGeom>
              <a:rect b="b" l="l" r="r" t="t"/>
              <a:pathLst>
                <a:path extrusionOk="0" h="1426" w="1482">
                  <a:moveTo>
                    <a:pt x="769" y="0"/>
                  </a:moveTo>
                  <a:cubicBezTo>
                    <a:pt x="481" y="0"/>
                    <a:pt x="221" y="174"/>
                    <a:pt x="111" y="441"/>
                  </a:cubicBezTo>
                  <a:cubicBezTo>
                    <a:pt x="1" y="707"/>
                    <a:pt x="62" y="1013"/>
                    <a:pt x="266" y="1217"/>
                  </a:cubicBezTo>
                  <a:cubicBezTo>
                    <a:pt x="401" y="1353"/>
                    <a:pt x="584" y="1426"/>
                    <a:pt x="769" y="1426"/>
                  </a:cubicBezTo>
                  <a:cubicBezTo>
                    <a:pt x="861" y="1426"/>
                    <a:pt x="954" y="1408"/>
                    <a:pt x="1042"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7" name="Google Shape;1857;p68"/>
            <p:cNvSpPr/>
            <p:nvPr/>
          </p:nvSpPr>
          <p:spPr>
            <a:xfrm>
              <a:off x="6677707" y="4749275"/>
              <a:ext cx="140716" cy="135399"/>
            </a:xfrm>
            <a:custGeom>
              <a:rect b="b" l="l" r="r" t="t"/>
              <a:pathLst>
                <a:path extrusionOk="0" h="1426" w="1482">
                  <a:moveTo>
                    <a:pt x="769" y="0"/>
                  </a:moveTo>
                  <a:cubicBezTo>
                    <a:pt x="480" y="0"/>
                    <a:pt x="221" y="174"/>
                    <a:pt x="111" y="441"/>
                  </a:cubicBezTo>
                  <a:cubicBezTo>
                    <a:pt x="1" y="707"/>
                    <a:pt x="61" y="1013"/>
                    <a:pt x="266" y="1217"/>
                  </a:cubicBezTo>
                  <a:cubicBezTo>
                    <a:pt x="401" y="1353"/>
                    <a:pt x="583" y="1426"/>
                    <a:pt x="768" y="1426"/>
                  </a:cubicBezTo>
                  <a:cubicBezTo>
                    <a:pt x="860" y="1426"/>
                    <a:pt x="953" y="1408"/>
                    <a:pt x="1041" y="1371"/>
                  </a:cubicBezTo>
                  <a:cubicBezTo>
                    <a:pt x="1308" y="1261"/>
                    <a:pt x="1482" y="1002"/>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8" name="Google Shape;1858;p68"/>
            <p:cNvSpPr/>
            <p:nvPr/>
          </p:nvSpPr>
          <p:spPr>
            <a:xfrm>
              <a:off x="7611919" y="4749275"/>
              <a:ext cx="140811" cy="135399"/>
            </a:xfrm>
            <a:custGeom>
              <a:rect b="b" l="l" r="r" t="t"/>
              <a:pathLst>
                <a:path extrusionOk="0" h="1426" w="1483">
                  <a:moveTo>
                    <a:pt x="769" y="0"/>
                  </a:moveTo>
                  <a:cubicBezTo>
                    <a:pt x="481" y="0"/>
                    <a:pt x="222" y="174"/>
                    <a:pt x="111" y="441"/>
                  </a:cubicBezTo>
                  <a:cubicBezTo>
                    <a:pt x="1" y="707"/>
                    <a:pt x="63" y="1013"/>
                    <a:pt x="266" y="1217"/>
                  </a:cubicBezTo>
                  <a:cubicBezTo>
                    <a:pt x="402" y="1353"/>
                    <a:pt x="584" y="1426"/>
                    <a:pt x="769" y="1426"/>
                  </a:cubicBezTo>
                  <a:cubicBezTo>
                    <a:pt x="861" y="1426"/>
                    <a:pt x="954" y="1408"/>
                    <a:pt x="1042"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9" name="Google Shape;1859;p68"/>
            <p:cNvSpPr/>
            <p:nvPr/>
          </p:nvSpPr>
          <p:spPr>
            <a:xfrm>
              <a:off x="8546321" y="4749275"/>
              <a:ext cx="140716" cy="135399"/>
            </a:xfrm>
            <a:custGeom>
              <a:rect b="b" l="l" r="r" t="t"/>
              <a:pathLst>
                <a:path extrusionOk="0" h="1426" w="1482">
                  <a:moveTo>
                    <a:pt x="769" y="0"/>
                  </a:moveTo>
                  <a:cubicBezTo>
                    <a:pt x="481" y="0"/>
                    <a:pt x="222" y="174"/>
                    <a:pt x="111" y="441"/>
                  </a:cubicBezTo>
                  <a:cubicBezTo>
                    <a:pt x="1" y="707"/>
                    <a:pt x="61" y="1013"/>
                    <a:pt x="266" y="1217"/>
                  </a:cubicBezTo>
                  <a:cubicBezTo>
                    <a:pt x="402" y="1353"/>
                    <a:pt x="583" y="1426"/>
                    <a:pt x="769" y="1426"/>
                  </a:cubicBezTo>
                  <a:cubicBezTo>
                    <a:pt x="861" y="1426"/>
                    <a:pt x="953" y="1408"/>
                    <a:pt x="1042" y="1371"/>
                  </a:cubicBezTo>
                  <a:cubicBezTo>
                    <a:pt x="1308" y="1261"/>
                    <a:pt x="1482" y="1002"/>
                    <a:pt x="1482" y="713"/>
                  </a:cubicBezTo>
                  <a:cubicBezTo>
                    <a:pt x="1482"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0" name="Google Shape;1860;p68"/>
            <p:cNvSpPr/>
            <p:nvPr/>
          </p:nvSpPr>
          <p:spPr>
            <a:xfrm>
              <a:off x="5690323" y="4778520"/>
              <a:ext cx="140716" cy="135304"/>
            </a:xfrm>
            <a:custGeom>
              <a:rect b="b" l="l" r="r" t="t"/>
              <a:pathLst>
                <a:path extrusionOk="0" h="1425" w="1482">
                  <a:moveTo>
                    <a:pt x="769" y="0"/>
                  </a:moveTo>
                  <a:cubicBezTo>
                    <a:pt x="481" y="0"/>
                    <a:pt x="221" y="174"/>
                    <a:pt x="111" y="440"/>
                  </a:cubicBezTo>
                  <a:cubicBezTo>
                    <a:pt x="1" y="705"/>
                    <a:pt x="61" y="1013"/>
                    <a:pt x="266" y="1216"/>
                  </a:cubicBezTo>
                  <a:cubicBezTo>
                    <a:pt x="402" y="1352"/>
                    <a:pt x="584" y="1425"/>
                    <a:pt x="770" y="1425"/>
                  </a:cubicBezTo>
                  <a:cubicBezTo>
                    <a:pt x="861" y="1425"/>
                    <a:pt x="953" y="1407"/>
                    <a:pt x="1042" y="1371"/>
                  </a:cubicBezTo>
                  <a:cubicBezTo>
                    <a:pt x="1308" y="1260"/>
                    <a:pt x="1482" y="1001"/>
                    <a:pt x="1482" y="713"/>
                  </a:cubicBezTo>
                  <a:cubicBezTo>
                    <a:pt x="1482" y="318"/>
                    <a:pt x="1162" y="0"/>
                    <a:pt x="76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1" name="Google Shape;1861;p68"/>
            <p:cNvSpPr/>
            <p:nvPr/>
          </p:nvSpPr>
          <p:spPr>
            <a:xfrm>
              <a:off x="6624630" y="4778520"/>
              <a:ext cx="140716" cy="135304"/>
            </a:xfrm>
            <a:custGeom>
              <a:rect b="b" l="l" r="r" t="t"/>
              <a:pathLst>
                <a:path extrusionOk="0" h="1425" w="1482">
                  <a:moveTo>
                    <a:pt x="769" y="0"/>
                  </a:moveTo>
                  <a:cubicBezTo>
                    <a:pt x="480" y="0"/>
                    <a:pt x="221" y="174"/>
                    <a:pt x="110" y="439"/>
                  </a:cubicBezTo>
                  <a:cubicBezTo>
                    <a:pt x="0" y="705"/>
                    <a:pt x="60" y="1012"/>
                    <a:pt x="265" y="1216"/>
                  </a:cubicBezTo>
                  <a:cubicBezTo>
                    <a:pt x="401" y="1352"/>
                    <a:pt x="583" y="1425"/>
                    <a:pt x="769" y="1425"/>
                  </a:cubicBezTo>
                  <a:cubicBezTo>
                    <a:pt x="861" y="1425"/>
                    <a:pt x="953" y="1407"/>
                    <a:pt x="1041" y="1371"/>
                  </a:cubicBezTo>
                  <a:cubicBezTo>
                    <a:pt x="1307" y="1260"/>
                    <a:pt x="1481" y="1001"/>
                    <a:pt x="1481" y="713"/>
                  </a:cubicBezTo>
                  <a:cubicBezTo>
                    <a:pt x="1481" y="320"/>
                    <a:pt x="1162" y="0"/>
                    <a:pt x="76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2" name="Google Shape;1862;p68"/>
            <p:cNvSpPr/>
            <p:nvPr/>
          </p:nvSpPr>
          <p:spPr>
            <a:xfrm>
              <a:off x="7558937" y="4778520"/>
              <a:ext cx="140811" cy="135304"/>
            </a:xfrm>
            <a:custGeom>
              <a:rect b="b" l="l" r="r" t="t"/>
              <a:pathLst>
                <a:path extrusionOk="0" h="1425" w="1483">
                  <a:moveTo>
                    <a:pt x="769" y="0"/>
                  </a:moveTo>
                  <a:cubicBezTo>
                    <a:pt x="481" y="0"/>
                    <a:pt x="220" y="174"/>
                    <a:pt x="110" y="440"/>
                  </a:cubicBezTo>
                  <a:cubicBezTo>
                    <a:pt x="1" y="705"/>
                    <a:pt x="61" y="1013"/>
                    <a:pt x="264" y="1216"/>
                  </a:cubicBezTo>
                  <a:cubicBezTo>
                    <a:pt x="402" y="1352"/>
                    <a:pt x="584" y="1425"/>
                    <a:pt x="770" y="1425"/>
                  </a:cubicBezTo>
                  <a:cubicBezTo>
                    <a:pt x="861" y="1425"/>
                    <a:pt x="954" y="1407"/>
                    <a:pt x="1042" y="1371"/>
                  </a:cubicBezTo>
                  <a:cubicBezTo>
                    <a:pt x="1308" y="1260"/>
                    <a:pt x="1482" y="1001"/>
                    <a:pt x="1482" y="713"/>
                  </a:cubicBezTo>
                  <a:cubicBezTo>
                    <a:pt x="1482" y="318"/>
                    <a:pt x="1163" y="0"/>
                    <a:pt x="76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3" name="Google Shape;1863;p68"/>
            <p:cNvSpPr/>
            <p:nvPr/>
          </p:nvSpPr>
          <p:spPr>
            <a:xfrm>
              <a:off x="8493244" y="4778520"/>
              <a:ext cx="140716" cy="135304"/>
            </a:xfrm>
            <a:custGeom>
              <a:rect b="b" l="l" r="r" t="t"/>
              <a:pathLst>
                <a:path extrusionOk="0" h="1425" w="1482">
                  <a:moveTo>
                    <a:pt x="769" y="0"/>
                  </a:moveTo>
                  <a:cubicBezTo>
                    <a:pt x="480" y="0"/>
                    <a:pt x="221" y="174"/>
                    <a:pt x="111" y="439"/>
                  </a:cubicBezTo>
                  <a:cubicBezTo>
                    <a:pt x="0" y="705"/>
                    <a:pt x="61" y="1012"/>
                    <a:pt x="265" y="1216"/>
                  </a:cubicBezTo>
                  <a:cubicBezTo>
                    <a:pt x="401" y="1352"/>
                    <a:pt x="584" y="1425"/>
                    <a:pt x="769" y="1425"/>
                  </a:cubicBezTo>
                  <a:cubicBezTo>
                    <a:pt x="861" y="1425"/>
                    <a:pt x="953" y="1407"/>
                    <a:pt x="1041" y="1371"/>
                  </a:cubicBezTo>
                  <a:cubicBezTo>
                    <a:pt x="1308" y="1260"/>
                    <a:pt x="1482" y="1001"/>
                    <a:pt x="1482" y="713"/>
                  </a:cubicBezTo>
                  <a:cubicBezTo>
                    <a:pt x="1482" y="318"/>
                    <a:pt x="1164" y="0"/>
                    <a:pt x="76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64" name="Google Shape;1864;p68"/>
          <p:cNvGrpSpPr/>
          <p:nvPr/>
        </p:nvGrpSpPr>
        <p:grpSpPr>
          <a:xfrm>
            <a:off x="8402078" y="123460"/>
            <a:ext cx="494184" cy="3160979"/>
            <a:chOff x="3250475" y="-1758600"/>
            <a:chExt cx="234700" cy="1501225"/>
          </a:xfrm>
        </p:grpSpPr>
        <p:sp>
          <p:nvSpPr>
            <p:cNvPr id="1865" name="Google Shape;1865;p68"/>
            <p:cNvSpPr/>
            <p:nvPr/>
          </p:nvSpPr>
          <p:spPr>
            <a:xfrm>
              <a:off x="3250550" y="-1758600"/>
              <a:ext cx="234625" cy="234625"/>
            </a:xfrm>
            <a:custGeom>
              <a:rect b="b" l="l" r="r" t="t"/>
              <a:pathLst>
                <a:path extrusionOk="0" h="9385" w="9385">
                  <a:moveTo>
                    <a:pt x="8497" y="0"/>
                  </a:moveTo>
                  <a:lnTo>
                    <a:pt x="1" y="8497"/>
                  </a:lnTo>
                  <a:lnTo>
                    <a:pt x="888" y="9385"/>
                  </a:lnTo>
                  <a:lnTo>
                    <a:pt x="9385" y="888"/>
                  </a:lnTo>
                  <a:lnTo>
                    <a:pt x="84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6" name="Google Shape;1866;p68"/>
            <p:cNvSpPr/>
            <p:nvPr/>
          </p:nvSpPr>
          <p:spPr>
            <a:xfrm>
              <a:off x="3250475" y="-1653125"/>
              <a:ext cx="234675" cy="234650"/>
            </a:xfrm>
            <a:custGeom>
              <a:rect b="b" l="l" r="r" t="t"/>
              <a:pathLst>
                <a:path extrusionOk="0" h="9386" w="9387">
                  <a:moveTo>
                    <a:pt x="8497" y="1"/>
                  </a:moveTo>
                  <a:lnTo>
                    <a:pt x="1" y="8498"/>
                  </a:lnTo>
                  <a:lnTo>
                    <a:pt x="890" y="9385"/>
                  </a:lnTo>
                  <a:lnTo>
                    <a:pt x="9387" y="889"/>
                  </a:lnTo>
                  <a:lnTo>
                    <a:pt x="849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7" name="Google Shape;1867;p68"/>
            <p:cNvSpPr/>
            <p:nvPr/>
          </p:nvSpPr>
          <p:spPr>
            <a:xfrm>
              <a:off x="3250550" y="-1547500"/>
              <a:ext cx="234625" cy="234625"/>
            </a:xfrm>
            <a:custGeom>
              <a:rect b="b" l="l" r="r" t="t"/>
              <a:pathLst>
                <a:path extrusionOk="0" h="9385" w="9385">
                  <a:moveTo>
                    <a:pt x="8497" y="0"/>
                  </a:moveTo>
                  <a:lnTo>
                    <a:pt x="1" y="8497"/>
                  </a:lnTo>
                  <a:lnTo>
                    <a:pt x="888" y="9385"/>
                  </a:lnTo>
                  <a:lnTo>
                    <a:pt x="9385" y="888"/>
                  </a:lnTo>
                  <a:lnTo>
                    <a:pt x="84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8" name="Google Shape;1868;p68"/>
            <p:cNvSpPr/>
            <p:nvPr/>
          </p:nvSpPr>
          <p:spPr>
            <a:xfrm>
              <a:off x="3250475" y="-1442025"/>
              <a:ext cx="234675" cy="234650"/>
            </a:xfrm>
            <a:custGeom>
              <a:rect b="b" l="l" r="r" t="t"/>
              <a:pathLst>
                <a:path extrusionOk="0" h="9386" w="9387">
                  <a:moveTo>
                    <a:pt x="8497" y="1"/>
                  </a:moveTo>
                  <a:lnTo>
                    <a:pt x="1" y="8497"/>
                  </a:lnTo>
                  <a:lnTo>
                    <a:pt x="890" y="9385"/>
                  </a:lnTo>
                  <a:lnTo>
                    <a:pt x="9387" y="888"/>
                  </a:lnTo>
                  <a:lnTo>
                    <a:pt x="849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9" name="Google Shape;1869;p68"/>
            <p:cNvSpPr/>
            <p:nvPr/>
          </p:nvSpPr>
          <p:spPr>
            <a:xfrm>
              <a:off x="3250550" y="-1336425"/>
              <a:ext cx="234625" cy="234650"/>
            </a:xfrm>
            <a:custGeom>
              <a:rect b="b" l="l" r="r" t="t"/>
              <a:pathLst>
                <a:path extrusionOk="0" h="9386" w="9385">
                  <a:moveTo>
                    <a:pt x="8497" y="1"/>
                  </a:moveTo>
                  <a:lnTo>
                    <a:pt x="1" y="8497"/>
                  </a:lnTo>
                  <a:lnTo>
                    <a:pt x="888" y="9385"/>
                  </a:lnTo>
                  <a:lnTo>
                    <a:pt x="9385" y="889"/>
                  </a:lnTo>
                  <a:lnTo>
                    <a:pt x="849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0" name="Google Shape;1870;p68"/>
            <p:cNvSpPr/>
            <p:nvPr/>
          </p:nvSpPr>
          <p:spPr>
            <a:xfrm>
              <a:off x="3250550" y="-1230850"/>
              <a:ext cx="234625" cy="234625"/>
            </a:xfrm>
            <a:custGeom>
              <a:rect b="b" l="l" r="r" t="t"/>
              <a:pathLst>
                <a:path extrusionOk="0" h="9385" w="9385">
                  <a:moveTo>
                    <a:pt x="8497" y="0"/>
                  </a:moveTo>
                  <a:lnTo>
                    <a:pt x="1" y="8496"/>
                  </a:lnTo>
                  <a:lnTo>
                    <a:pt x="888" y="9385"/>
                  </a:lnTo>
                  <a:lnTo>
                    <a:pt x="9385" y="888"/>
                  </a:lnTo>
                  <a:lnTo>
                    <a:pt x="84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1" name="Google Shape;1871;p68"/>
            <p:cNvSpPr/>
            <p:nvPr/>
          </p:nvSpPr>
          <p:spPr>
            <a:xfrm>
              <a:off x="3250525" y="-1125400"/>
              <a:ext cx="234625" cy="234675"/>
            </a:xfrm>
            <a:custGeom>
              <a:rect b="b" l="l" r="r" t="t"/>
              <a:pathLst>
                <a:path extrusionOk="0" h="9387" w="9385">
                  <a:moveTo>
                    <a:pt x="8497" y="0"/>
                  </a:moveTo>
                  <a:lnTo>
                    <a:pt x="0" y="8497"/>
                  </a:lnTo>
                  <a:lnTo>
                    <a:pt x="888" y="9386"/>
                  </a:lnTo>
                  <a:lnTo>
                    <a:pt x="9385" y="890"/>
                  </a:lnTo>
                  <a:lnTo>
                    <a:pt x="84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2" name="Google Shape;1872;p68"/>
            <p:cNvSpPr/>
            <p:nvPr/>
          </p:nvSpPr>
          <p:spPr>
            <a:xfrm>
              <a:off x="3250550" y="-1019775"/>
              <a:ext cx="234625" cy="234650"/>
            </a:xfrm>
            <a:custGeom>
              <a:rect b="b" l="l" r="r" t="t"/>
              <a:pathLst>
                <a:path extrusionOk="0" h="9386" w="9385">
                  <a:moveTo>
                    <a:pt x="8497" y="1"/>
                  </a:moveTo>
                  <a:lnTo>
                    <a:pt x="1" y="8496"/>
                  </a:lnTo>
                  <a:lnTo>
                    <a:pt x="888" y="9385"/>
                  </a:lnTo>
                  <a:lnTo>
                    <a:pt x="9385" y="889"/>
                  </a:lnTo>
                  <a:lnTo>
                    <a:pt x="849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3" name="Google Shape;1873;p68"/>
            <p:cNvSpPr/>
            <p:nvPr/>
          </p:nvSpPr>
          <p:spPr>
            <a:xfrm>
              <a:off x="3250525" y="-914300"/>
              <a:ext cx="234625" cy="234675"/>
            </a:xfrm>
            <a:custGeom>
              <a:rect b="b" l="l" r="r" t="t"/>
              <a:pathLst>
                <a:path extrusionOk="0" h="9387" w="9385">
                  <a:moveTo>
                    <a:pt x="8497" y="0"/>
                  </a:moveTo>
                  <a:lnTo>
                    <a:pt x="0" y="8497"/>
                  </a:lnTo>
                  <a:lnTo>
                    <a:pt x="888" y="9386"/>
                  </a:lnTo>
                  <a:lnTo>
                    <a:pt x="9385" y="889"/>
                  </a:lnTo>
                  <a:lnTo>
                    <a:pt x="84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4" name="Google Shape;1874;p68"/>
            <p:cNvSpPr/>
            <p:nvPr/>
          </p:nvSpPr>
          <p:spPr>
            <a:xfrm>
              <a:off x="3250550" y="-808675"/>
              <a:ext cx="234625" cy="234650"/>
            </a:xfrm>
            <a:custGeom>
              <a:rect b="b" l="l" r="r" t="t"/>
              <a:pathLst>
                <a:path extrusionOk="0" h="9386" w="9385">
                  <a:moveTo>
                    <a:pt x="8497" y="1"/>
                  </a:moveTo>
                  <a:lnTo>
                    <a:pt x="1" y="8497"/>
                  </a:lnTo>
                  <a:lnTo>
                    <a:pt x="888" y="9385"/>
                  </a:lnTo>
                  <a:lnTo>
                    <a:pt x="9385" y="888"/>
                  </a:lnTo>
                  <a:lnTo>
                    <a:pt x="849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5" name="Google Shape;1875;p68"/>
            <p:cNvSpPr/>
            <p:nvPr/>
          </p:nvSpPr>
          <p:spPr>
            <a:xfrm>
              <a:off x="3250525" y="-703225"/>
              <a:ext cx="234625" cy="234675"/>
            </a:xfrm>
            <a:custGeom>
              <a:rect b="b" l="l" r="r" t="t"/>
              <a:pathLst>
                <a:path extrusionOk="0" h="9387" w="9385">
                  <a:moveTo>
                    <a:pt x="8497" y="1"/>
                  </a:moveTo>
                  <a:lnTo>
                    <a:pt x="0" y="8497"/>
                  </a:lnTo>
                  <a:lnTo>
                    <a:pt x="889" y="9387"/>
                  </a:lnTo>
                  <a:lnTo>
                    <a:pt x="9385" y="890"/>
                  </a:lnTo>
                  <a:lnTo>
                    <a:pt x="849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6" name="Google Shape;1876;p68"/>
            <p:cNvSpPr/>
            <p:nvPr/>
          </p:nvSpPr>
          <p:spPr>
            <a:xfrm>
              <a:off x="3250550" y="-597575"/>
              <a:ext cx="234625" cy="234625"/>
            </a:xfrm>
            <a:custGeom>
              <a:rect b="b" l="l" r="r" t="t"/>
              <a:pathLst>
                <a:path extrusionOk="0" h="9385" w="9385">
                  <a:moveTo>
                    <a:pt x="8497" y="0"/>
                  </a:moveTo>
                  <a:lnTo>
                    <a:pt x="1" y="8497"/>
                  </a:lnTo>
                  <a:lnTo>
                    <a:pt x="888" y="9385"/>
                  </a:lnTo>
                  <a:lnTo>
                    <a:pt x="9385" y="888"/>
                  </a:lnTo>
                  <a:lnTo>
                    <a:pt x="84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7" name="Google Shape;1877;p68"/>
            <p:cNvSpPr/>
            <p:nvPr/>
          </p:nvSpPr>
          <p:spPr>
            <a:xfrm>
              <a:off x="3250550" y="-492050"/>
              <a:ext cx="234625" cy="234675"/>
            </a:xfrm>
            <a:custGeom>
              <a:rect b="b" l="l" r="r" t="t"/>
              <a:pathLst>
                <a:path extrusionOk="0" h="9387" w="9385">
                  <a:moveTo>
                    <a:pt x="8497" y="0"/>
                  </a:moveTo>
                  <a:lnTo>
                    <a:pt x="1" y="8497"/>
                  </a:lnTo>
                  <a:lnTo>
                    <a:pt x="888" y="9386"/>
                  </a:lnTo>
                  <a:lnTo>
                    <a:pt x="9385" y="890"/>
                  </a:lnTo>
                  <a:lnTo>
                    <a:pt x="84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78" name="Google Shape;1878;p68"/>
          <p:cNvSpPr/>
          <p:nvPr/>
        </p:nvSpPr>
        <p:spPr>
          <a:xfrm>
            <a:off x="-288891" y="4356100"/>
            <a:ext cx="572820" cy="572704"/>
          </a:xfrm>
          <a:custGeom>
            <a:rect b="b" l="l" r="r" t="t"/>
            <a:pathLst>
              <a:path extrusionOk="0" h="9850" w="9852">
                <a:moveTo>
                  <a:pt x="4927" y="2094"/>
                </a:moveTo>
                <a:cubicBezTo>
                  <a:pt x="6487" y="2094"/>
                  <a:pt x="7756" y="3364"/>
                  <a:pt x="7756" y="4925"/>
                </a:cubicBezTo>
                <a:cubicBezTo>
                  <a:pt x="7756" y="6484"/>
                  <a:pt x="6487" y="7755"/>
                  <a:pt x="4927" y="7755"/>
                </a:cubicBezTo>
                <a:cubicBezTo>
                  <a:pt x="3366" y="7755"/>
                  <a:pt x="2095" y="6484"/>
                  <a:pt x="2095" y="4925"/>
                </a:cubicBezTo>
                <a:cubicBezTo>
                  <a:pt x="2095" y="3364"/>
                  <a:pt x="3366" y="2094"/>
                  <a:pt x="4927" y="2094"/>
                </a:cubicBezTo>
                <a:close/>
                <a:moveTo>
                  <a:pt x="4927" y="0"/>
                </a:moveTo>
                <a:cubicBezTo>
                  <a:pt x="2210" y="0"/>
                  <a:pt x="0" y="2207"/>
                  <a:pt x="0" y="4925"/>
                </a:cubicBezTo>
                <a:cubicBezTo>
                  <a:pt x="0" y="7642"/>
                  <a:pt x="2210" y="9850"/>
                  <a:pt x="4927" y="9850"/>
                </a:cubicBezTo>
                <a:cubicBezTo>
                  <a:pt x="7641" y="9850"/>
                  <a:pt x="9851" y="7640"/>
                  <a:pt x="9851" y="4925"/>
                </a:cubicBezTo>
                <a:cubicBezTo>
                  <a:pt x="9851" y="2209"/>
                  <a:pt x="7641" y="0"/>
                  <a:pt x="492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9" name="Google Shape;1879;p68"/>
          <p:cNvSpPr/>
          <p:nvPr/>
        </p:nvSpPr>
        <p:spPr>
          <a:xfrm>
            <a:off x="-288891" y="3690600"/>
            <a:ext cx="572820" cy="572704"/>
          </a:xfrm>
          <a:custGeom>
            <a:rect b="b" l="l" r="r" t="t"/>
            <a:pathLst>
              <a:path extrusionOk="0" h="9850" w="9852">
                <a:moveTo>
                  <a:pt x="4927" y="2094"/>
                </a:moveTo>
                <a:cubicBezTo>
                  <a:pt x="6487" y="2094"/>
                  <a:pt x="7756" y="3364"/>
                  <a:pt x="7756" y="4925"/>
                </a:cubicBezTo>
                <a:cubicBezTo>
                  <a:pt x="7756" y="6484"/>
                  <a:pt x="6487" y="7755"/>
                  <a:pt x="4927" y="7755"/>
                </a:cubicBezTo>
                <a:cubicBezTo>
                  <a:pt x="3366" y="7755"/>
                  <a:pt x="2095" y="6484"/>
                  <a:pt x="2095" y="4925"/>
                </a:cubicBezTo>
                <a:cubicBezTo>
                  <a:pt x="2095" y="3364"/>
                  <a:pt x="3366" y="2094"/>
                  <a:pt x="4927" y="2094"/>
                </a:cubicBezTo>
                <a:close/>
                <a:moveTo>
                  <a:pt x="4927" y="0"/>
                </a:moveTo>
                <a:cubicBezTo>
                  <a:pt x="2210" y="0"/>
                  <a:pt x="0" y="2207"/>
                  <a:pt x="0" y="4925"/>
                </a:cubicBezTo>
                <a:cubicBezTo>
                  <a:pt x="0" y="7642"/>
                  <a:pt x="2210" y="9850"/>
                  <a:pt x="4927" y="9850"/>
                </a:cubicBezTo>
                <a:cubicBezTo>
                  <a:pt x="7641" y="9850"/>
                  <a:pt x="9851" y="7640"/>
                  <a:pt x="9851" y="4925"/>
                </a:cubicBezTo>
                <a:cubicBezTo>
                  <a:pt x="9851" y="2209"/>
                  <a:pt x="7641" y="0"/>
                  <a:pt x="492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0" name="Google Shape;1880;p68"/>
          <p:cNvSpPr/>
          <p:nvPr/>
        </p:nvSpPr>
        <p:spPr>
          <a:xfrm>
            <a:off x="-288891" y="3025100"/>
            <a:ext cx="572820" cy="572704"/>
          </a:xfrm>
          <a:custGeom>
            <a:rect b="b" l="l" r="r" t="t"/>
            <a:pathLst>
              <a:path extrusionOk="0" h="9850" w="9852">
                <a:moveTo>
                  <a:pt x="4927" y="2094"/>
                </a:moveTo>
                <a:cubicBezTo>
                  <a:pt x="6487" y="2094"/>
                  <a:pt x="7756" y="3364"/>
                  <a:pt x="7756" y="4925"/>
                </a:cubicBezTo>
                <a:cubicBezTo>
                  <a:pt x="7756" y="6484"/>
                  <a:pt x="6487" y="7755"/>
                  <a:pt x="4927" y="7755"/>
                </a:cubicBezTo>
                <a:cubicBezTo>
                  <a:pt x="3366" y="7755"/>
                  <a:pt x="2095" y="6484"/>
                  <a:pt x="2095" y="4925"/>
                </a:cubicBezTo>
                <a:cubicBezTo>
                  <a:pt x="2095" y="3364"/>
                  <a:pt x="3366" y="2094"/>
                  <a:pt x="4927" y="2094"/>
                </a:cubicBezTo>
                <a:close/>
                <a:moveTo>
                  <a:pt x="4927" y="0"/>
                </a:moveTo>
                <a:cubicBezTo>
                  <a:pt x="2210" y="0"/>
                  <a:pt x="0" y="2207"/>
                  <a:pt x="0" y="4925"/>
                </a:cubicBezTo>
                <a:cubicBezTo>
                  <a:pt x="0" y="7642"/>
                  <a:pt x="2210" y="9850"/>
                  <a:pt x="4927" y="9850"/>
                </a:cubicBezTo>
                <a:cubicBezTo>
                  <a:pt x="7641" y="9850"/>
                  <a:pt x="9851" y="7640"/>
                  <a:pt x="9851" y="4925"/>
                </a:cubicBezTo>
                <a:cubicBezTo>
                  <a:pt x="9851" y="2209"/>
                  <a:pt x="7641" y="0"/>
                  <a:pt x="492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3.xml"/><Relationship Id="rId22" Type="http://schemas.openxmlformats.org/officeDocument/2006/relationships/slideLayout" Target="../slideLayouts/slideLayout35.xml"/><Relationship Id="rId21" Type="http://schemas.openxmlformats.org/officeDocument/2006/relationships/slideLayout" Target="../slideLayouts/slideLayout34.xml"/><Relationship Id="rId24" Type="http://schemas.openxmlformats.org/officeDocument/2006/relationships/slideLayout" Target="../slideLayouts/slideLayout37.xml"/><Relationship Id="rId23" Type="http://schemas.openxmlformats.org/officeDocument/2006/relationships/slideLayout" Target="../slideLayouts/slideLayout36.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26" Type="http://schemas.openxmlformats.org/officeDocument/2006/relationships/slideLayout" Target="../slideLayouts/slideLayout39.xml"/><Relationship Id="rId25" Type="http://schemas.openxmlformats.org/officeDocument/2006/relationships/slideLayout" Target="../slideLayouts/slideLayout38.xml"/><Relationship Id="rId27" Type="http://schemas.openxmlformats.org/officeDocument/2006/relationships/theme" Target="../theme/theme3.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5" Type="http://schemas.openxmlformats.org/officeDocument/2006/relationships/slideLayout" Target="../slideLayouts/slideLayout28.xml"/><Relationship Id="rId14" Type="http://schemas.openxmlformats.org/officeDocument/2006/relationships/slideLayout" Target="../slideLayouts/slideLayout27.xml"/><Relationship Id="rId17" Type="http://schemas.openxmlformats.org/officeDocument/2006/relationships/slideLayout" Target="../slideLayouts/slideLayout30.xml"/><Relationship Id="rId16" Type="http://schemas.openxmlformats.org/officeDocument/2006/relationships/slideLayout" Target="../slideLayouts/slideLayout29.xml"/><Relationship Id="rId19" Type="http://schemas.openxmlformats.org/officeDocument/2006/relationships/slideLayout" Target="../slideLayouts/slideLayout32.xml"/><Relationship Id="rId18"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59.xml"/><Relationship Id="rId22" Type="http://schemas.openxmlformats.org/officeDocument/2006/relationships/slideLayout" Target="../slideLayouts/slideLayout61.xml"/><Relationship Id="rId21" Type="http://schemas.openxmlformats.org/officeDocument/2006/relationships/slideLayout" Target="../slideLayouts/slideLayout60.xml"/><Relationship Id="rId24" Type="http://schemas.openxmlformats.org/officeDocument/2006/relationships/slideLayout" Target="../slideLayouts/slideLayout63.xml"/><Relationship Id="rId23" Type="http://schemas.openxmlformats.org/officeDocument/2006/relationships/slideLayout" Target="../slideLayouts/slideLayout62.xml"/><Relationship Id="rId1" Type="http://schemas.openxmlformats.org/officeDocument/2006/relationships/slideLayout" Target="../slideLayouts/slideLayout40.xml"/><Relationship Id="rId2" Type="http://schemas.openxmlformats.org/officeDocument/2006/relationships/slideLayout" Target="../slideLayouts/slideLayout41.xml"/><Relationship Id="rId3" Type="http://schemas.openxmlformats.org/officeDocument/2006/relationships/slideLayout" Target="../slideLayouts/slideLayout42.xml"/><Relationship Id="rId4" Type="http://schemas.openxmlformats.org/officeDocument/2006/relationships/slideLayout" Target="../slideLayouts/slideLayout43.xml"/><Relationship Id="rId9" Type="http://schemas.openxmlformats.org/officeDocument/2006/relationships/slideLayout" Target="../slideLayouts/slideLayout48.xml"/><Relationship Id="rId26" Type="http://schemas.openxmlformats.org/officeDocument/2006/relationships/slideLayout" Target="../slideLayouts/slideLayout65.xml"/><Relationship Id="rId25" Type="http://schemas.openxmlformats.org/officeDocument/2006/relationships/slideLayout" Target="../slideLayouts/slideLayout64.xml"/><Relationship Id="rId27" Type="http://schemas.openxmlformats.org/officeDocument/2006/relationships/theme" Target="../theme/theme2.xml"/><Relationship Id="rId5" Type="http://schemas.openxmlformats.org/officeDocument/2006/relationships/slideLayout" Target="../slideLayouts/slideLayout44.xml"/><Relationship Id="rId6" Type="http://schemas.openxmlformats.org/officeDocument/2006/relationships/slideLayout" Target="../slideLayouts/slideLayout45.xml"/><Relationship Id="rId7" Type="http://schemas.openxmlformats.org/officeDocument/2006/relationships/slideLayout" Target="../slideLayouts/slideLayout46.xml"/><Relationship Id="rId8" Type="http://schemas.openxmlformats.org/officeDocument/2006/relationships/slideLayout" Target="../slideLayouts/slideLayout47.xml"/><Relationship Id="rId11" Type="http://schemas.openxmlformats.org/officeDocument/2006/relationships/slideLayout" Target="../slideLayouts/slideLayout50.xml"/><Relationship Id="rId10" Type="http://schemas.openxmlformats.org/officeDocument/2006/relationships/slideLayout" Target="../slideLayouts/slideLayout49.xml"/><Relationship Id="rId13" Type="http://schemas.openxmlformats.org/officeDocument/2006/relationships/slideLayout" Target="../slideLayouts/slideLayout52.xml"/><Relationship Id="rId12" Type="http://schemas.openxmlformats.org/officeDocument/2006/relationships/slideLayout" Target="../slideLayouts/slideLayout51.xml"/><Relationship Id="rId15" Type="http://schemas.openxmlformats.org/officeDocument/2006/relationships/slideLayout" Target="../slideLayouts/slideLayout54.xml"/><Relationship Id="rId14" Type="http://schemas.openxmlformats.org/officeDocument/2006/relationships/slideLayout" Target="../slideLayouts/slideLayout53.xml"/><Relationship Id="rId17" Type="http://schemas.openxmlformats.org/officeDocument/2006/relationships/slideLayout" Target="../slideLayouts/slideLayout56.xml"/><Relationship Id="rId16" Type="http://schemas.openxmlformats.org/officeDocument/2006/relationships/slideLayout" Target="../slideLayouts/slideLayout55.xml"/><Relationship Id="rId19" Type="http://schemas.openxmlformats.org/officeDocument/2006/relationships/slideLayout" Target="../slideLayouts/slideLayout58.xml"/><Relationship Id="rId18"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BF3"/>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BF3"/>
        </a:solidFill>
      </p:bgPr>
    </p:bg>
    <p:spTree>
      <p:nvGrpSpPr>
        <p:cNvPr id="79" name="Shape 79"/>
        <p:cNvGrpSpPr/>
        <p:nvPr/>
      </p:nvGrpSpPr>
      <p:grpSpPr>
        <a:xfrm>
          <a:off x="0" y="0"/>
          <a:ext cx="0" cy="0"/>
          <a:chOff x="0" y="0"/>
          <a:chExt cx="0" cy="0"/>
        </a:xfrm>
      </p:grpSpPr>
      <p:sp>
        <p:nvSpPr>
          <p:cNvPr id="80" name="Google Shape;80;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500"/>
              <a:buFont typeface="Montserrat Black"/>
              <a:buNone/>
              <a:defRPr sz="2500">
                <a:solidFill>
                  <a:schemeClr val="dk1"/>
                </a:solidFill>
                <a:latin typeface="Montserrat Black"/>
                <a:ea typeface="Montserrat Black"/>
                <a:cs typeface="Montserrat Black"/>
                <a:sym typeface="Montserrat Black"/>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81" name="Google Shape;81;p1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00000"/>
              </a:lnSpc>
              <a:spcBef>
                <a:spcPts val="0"/>
              </a:spcBef>
              <a:spcAft>
                <a:spcPts val="0"/>
              </a:spcAft>
              <a:buClr>
                <a:schemeClr val="dk1"/>
              </a:buClr>
              <a:buSzPts val="1800"/>
              <a:buFont typeface="Montserrat Medium"/>
              <a:buChar char="●"/>
              <a:defRPr sz="1800">
                <a:solidFill>
                  <a:schemeClr val="dk1"/>
                </a:solidFill>
                <a:latin typeface="Montserrat Medium"/>
                <a:ea typeface="Montserrat Medium"/>
                <a:cs typeface="Montserrat Medium"/>
                <a:sym typeface="Montserrat Medium"/>
              </a:defRPr>
            </a:lvl1pPr>
            <a:lvl2pPr indent="-317500" lvl="1" marL="914400" rtl="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2pPr>
            <a:lvl3pPr indent="-317500" lvl="2" marL="1371600" rtl="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3pPr>
            <a:lvl4pPr indent="-317500" lvl="3" marL="1828800" rtl="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4pPr>
            <a:lvl5pPr indent="-317500" lvl="4" marL="2286000" rtl="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5pPr>
            <a:lvl6pPr indent="-317500" lvl="5" marL="2743200" rtl="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6pPr>
            <a:lvl7pPr indent="-317500" lvl="6" marL="3200400" rtl="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7pPr>
            <a:lvl8pPr indent="-317500" lvl="7" marL="3657600" rtl="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8pPr>
            <a:lvl9pPr indent="-317500" lvl="8" marL="4114800" rtl="0">
              <a:lnSpc>
                <a:spcPct val="100000"/>
              </a:lnSpc>
              <a:spcBef>
                <a:spcPts val="1600"/>
              </a:spcBef>
              <a:spcAft>
                <a:spcPts val="160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9pPr>
          </a:lstStyle>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BF3"/>
        </a:solidFill>
      </p:bgPr>
    </p:bg>
    <p:spTree>
      <p:nvGrpSpPr>
        <p:cNvPr id="980" name="Shape 980"/>
        <p:cNvGrpSpPr/>
        <p:nvPr/>
      </p:nvGrpSpPr>
      <p:grpSpPr>
        <a:xfrm>
          <a:off x="0" y="0"/>
          <a:ext cx="0" cy="0"/>
          <a:chOff x="0" y="0"/>
          <a:chExt cx="0" cy="0"/>
        </a:xfrm>
      </p:grpSpPr>
      <p:sp>
        <p:nvSpPr>
          <p:cNvPr id="981" name="Google Shape;981;p4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500"/>
              <a:buFont typeface="Montserrat Black"/>
              <a:buNone/>
              <a:defRPr sz="2500">
                <a:solidFill>
                  <a:schemeClr val="dk1"/>
                </a:solidFill>
                <a:latin typeface="Montserrat Black"/>
                <a:ea typeface="Montserrat Black"/>
                <a:cs typeface="Montserrat Black"/>
                <a:sym typeface="Montserrat Black"/>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982" name="Google Shape;982;p4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00000"/>
              </a:lnSpc>
              <a:spcBef>
                <a:spcPts val="0"/>
              </a:spcBef>
              <a:spcAft>
                <a:spcPts val="0"/>
              </a:spcAft>
              <a:buClr>
                <a:schemeClr val="dk1"/>
              </a:buClr>
              <a:buSzPts val="1800"/>
              <a:buFont typeface="Montserrat Medium"/>
              <a:buChar char="●"/>
              <a:defRPr sz="1800">
                <a:solidFill>
                  <a:schemeClr val="dk1"/>
                </a:solidFill>
                <a:latin typeface="Montserrat Medium"/>
                <a:ea typeface="Montserrat Medium"/>
                <a:cs typeface="Montserrat Medium"/>
                <a:sym typeface="Montserrat Medium"/>
              </a:defRPr>
            </a:lvl1pPr>
            <a:lvl2pPr indent="-317500" lvl="1" marL="914400" rtl="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2pPr>
            <a:lvl3pPr indent="-317500" lvl="2" marL="1371600" rtl="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3pPr>
            <a:lvl4pPr indent="-317500" lvl="3" marL="1828800" rtl="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4pPr>
            <a:lvl5pPr indent="-317500" lvl="4" marL="2286000" rtl="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5pPr>
            <a:lvl6pPr indent="-317500" lvl="5" marL="2743200" rtl="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6pPr>
            <a:lvl7pPr indent="-317500" lvl="6" marL="3200400" rtl="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7pPr>
            <a:lvl8pPr indent="-317500" lvl="7" marL="3657600" rtl="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8pPr>
            <a:lvl9pPr indent="-317500" lvl="8" marL="4114800" rtl="0">
              <a:lnSpc>
                <a:spcPct val="100000"/>
              </a:lnSpc>
              <a:spcBef>
                <a:spcPts val="1600"/>
              </a:spcBef>
              <a:spcAft>
                <a:spcPts val="160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9pPr>
          </a:lstStyle>
          <a:p/>
        </p:txBody>
      </p:sp>
    </p:spTree>
  </p:cSld>
  <p:clrMap accent1="accent1" accent2="accent2" accent3="accent3" accent4="accent4" accent5="accent5" accent6="accent6" bg1="lt1" bg2="dk2" tx1="dk1" tx2="lt2" folHlink="folHlink" hlink="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 id="2147483712" r:id="rId2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1.png"/><Relationship Id="rId6"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4" name="Shape 1884"/>
        <p:cNvGrpSpPr/>
        <p:nvPr/>
      </p:nvGrpSpPr>
      <p:grpSpPr>
        <a:xfrm>
          <a:off x="0" y="0"/>
          <a:ext cx="0" cy="0"/>
          <a:chOff x="0" y="0"/>
          <a:chExt cx="0" cy="0"/>
        </a:xfrm>
      </p:grpSpPr>
      <p:pic>
        <p:nvPicPr>
          <p:cNvPr id="1885" name="Google Shape;1885;p69"/>
          <p:cNvPicPr preferRelativeResize="0"/>
          <p:nvPr/>
        </p:nvPicPr>
        <p:blipFill>
          <a:blip r:embed="rId3">
            <a:alphaModFix/>
          </a:blip>
          <a:stretch>
            <a:fillRect/>
          </a:stretch>
        </p:blipFill>
        <p:spPr>
          <a:xfrm>
            <a:off x="1150213" y="478750"/>
            <a:ext cx="6843576" cy="41860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5" name="Shape 1945"/>
        <p:cNvGrpSpPr/>
        <p:nvPr/>
      </p:nvGrpSpPr>
      <p:grpSpPr>
        <a:xfrm>
          <a:off x="0" y="0"/>
          <a:ext cx="0" cy="0"/>
          <a:chOff x="0" y="0"/>
          <a:chExt cx="0" cy="0"/>
        </a:xfrm>
      </p:grpSpPr>
      <p:sp>
        <p:nvSpPr>
          <p:cNvPr id="1946" name="Google Shape;1946;p78"/>
          <p:cNvSpPr txBox="1"/>
          <p:nvPr>
            <p:ph type="title"/>
          </p:nvPr>
        </p:nvSpPr>
        <p:spPr>
          <a:xfrm>
            <a:off x="1191600" y="445000"/>
            <a:ext cx="67608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627859"/>
                </a:solidFill>
              </a:rPr>
              <a:t>Task 3</a:t>
            </a:r>
            <a:endParaRPr>
              <a:solidFill>
                <a:srgbClr val="627859"/>
              </a:solidFill>
            </a:endParaRPr>
          </a:p>
        </p:txBody>
      </p:sp>
      <p:pic>
        <p:nvPicPr>
          <p:cNvPr id="1947" name="Google Shape;1947;p78"/>
          <p:cNvPicPr preferRelativeResize="0"/>
          <p:nvPr/>
        </p:nvPicPr>
        <p:blipFill>
          <a:blip r:embed="rId3">
            <a:alphaModFix/>
          </a:blip>
          <a:stretch>
            <a:fillRect/>
          </a:stretch>
        </p:blipFill>
        <p:spPr>
          <a:xfrm>
            <a:off x="299850" y="1675225"/>
            <a:ext cx="3990251" cy="2653775"/>
          </a:xfrm>
          <a:prstGeom prst="rect">
            <a:avLst/>
          </a:prstGeom>
          <a:noFill/>
          <a:ln>
            <a:noFill/>
          </a:ln>
        </p:spPr>
      </p:pic>
      <p:sp>
        <p:nvSpPr>
          <p:cNvPr id="1948" name="Google Shape;1948;p78"/>
          <p:cNvSpPr txBox="1"/>
          <p:nvPr/>
        </p:nvSpPr>
        <p:spPr>
          <a:xfrm>
            <a:off x="4151700" y="1851613"/>
            <a:ext cx="4543800" cy="2301000"/>
          </a:xfrm>
          <a:prstGeom prst="rect">
            <a:avLst/>
          </a:prstGeom>
          <a:noFill/>
          <a:ln>
            <a:noFill/>
          </a:ln>
        </p:spPr>
        <p:txBody>
          <a:bodyPr anchorCtr="0" anchor="t" bIns="91425" lIns="91425" spcFirstLastPara="1" rIns="91425" wrap="square" tIns="91425">
            <a:spAutoFit/>
          </a:bodyPr>
          <a:lstStyle/>
          <a:p>
            <a:pPr indent="-298450" lvl="1" marL="914400" rtl="0" algn="l">
              <a:lnSpc>
                <a:spcPct val="115000"/>
              </a:lnSpc>
              <a:spcBef>
                <a:spcPts val="0"/>
              </a:spcBef>
              <a:spcAft>
                <a:spcPts val="0"/>
              </a:spcAft>
              <a:buClr>
                <a:srgbClr val="627859"/>
              </a:buClr>
              <a:buSzPts val="1100"/>
              <a:buAutoNum type="alphaLcPeriod"/>
            </a:pPr>
            <a:r>
              <a:rPr lang="en" sz="1100">
                <a:solidFill>
                  <a:srgbClr val="627859"/>
                </a:solidFill>
              </a:rPr>
              <a:t>Professor struggles to think of a good way to motivate students to collaborate.</a:t>
            </a:r>
            <a:endParaRPr sz="1100">
              <a:solidFill>
                <a:srgbClr val="627859"/>
              </a:solidFill>
            </a:endParaRPr>
          </a:p>
          <a:p>
            <a:pPr indent="-298450" lvl="1" marL="914400" rtl="0" algn="l">
              <a:lnSpc>
                <a:spcPct val="115000"/>
              </a:lnSpc>
              <a:spcBef>
                <a:spcPts val="0"/>
              </a:spcBef>
              <a:spcAft>
                <a:spcPts val="0"/>
              </a:spcAft>
              <a:buClr>
                <a:srgbClr val="627859"/>
              </a:buClr>
              <a:buSzPts val="1100"/>
              <a:buAutoNum type="alphaLcPeriod"/>
            </a:pPr>
            <a:r>
              <a:rPr lang="en" sz="1100">
                <a:solidFill>
                  <a:srgbClr val="627859"/>
                </a:solidFill>
              </a:rPr>
              <a:t>She messages her professor friend on slack to ask for advice</a:t>
            </a:r>
            <a:endParaRPr sz="1100">
              <a:solidFill>
                <a:srgbClr val="627859"/>
              </a:solidFill>
            </a:endParaRPr>
          </a:p>
          <a:p>
            <a:pPr indent="-298450" lvl="1" marL="914400" rtl="0" algn="l">
              <a:lnSpc>
                <a:spcPct val="115000"/>
              </a:lnSpc>
              <a:spcBef>
                <a:spcPts val="0"/>
              </a:spcBef>
              <a:spcAft>
                <a:spcPts val="0"/>
              </a:spcAft>
              <a:buClr>
                <a:srgbClr val="627859"/>
              </a:buClr>
              <a:buSzPts val="1100"/>
              <a:buAutoNum type="alphaLcPeriod"/>
            </a:pPr>
            <a:r>
              <a:rPr lang="en" sz="1100">
                <a:solidFill>
                  <a:srgbClr val="627859"/>
                </a:solidFill>
              </a:rPr>
              <a:t>The friend tells her about two features of cocode</a:t>
            </a:r>
            <a:endParaRPr sz="1100">
              <a:solidFill>
                <a:srgbClr val="627859"/>
              </a:solidFill>
            </a:endParaRPr>
          </a:p>
          <a:p>
            <a:pPr indent="-298450" lvl="1" marL="914400" rtl="0" algn="l">
              <a:lnSpc>
                <a:spcPct val="115000"/>
              </a:lnSpc>
              <a:spcBef>
                <a:spcPts val="0"/>
              </a:spcBef>
              <a:spcAft>
                <a:spcPts val="0"/>
              </a:spcAft>
              <a:buClr>
                <a:srgbClr val="627859"/>
              </a:buClr>
              <a:buSzPts val="1100"/>
              <a:buAutoNum type="alphaLcPeriod"/>
            </a:pPr>
            <a:r>
              <a:rPr lang="en" sz="1100">
                <a:solidFill>
                  <a:srgbClr val="627859"/>
                </a:solidFill>
              </a:rPr>
              <a:t>The first message takes us into task 1</a:t>
            </a:r>
            <a:endParaRPr sz="1100">
              <a:solidFill>
                <a:srgbClr val="627859"/>
              </a:solidFill>
            </a:endParaRPr>
          </a:p>
          <a:p>
            <a:pPr indent="-298450" lvl="1" marL="914400" rtl="0" algn="l">
              <a:lnSpc>
                <a:spcPct val="115000"/>
              </a:lnSpc>
              <a:spcBef>
                <a:spcPts val="0"/>
              </a:spcBef>
              <a:spcAft>
                <a:spcPts val="0"/>
              </a:spcAft>
              <a:buClr>
                <a:srgbClr val="627859"/>
              </a:buClr>
              <a:buSzPts val="1100"/>
              <a:buAutoNum type="alphaLcPeriod"/>
            </a:pPr>
            <a:r>
              <a:rPr lang="en" sz="1100">
                <a:solidFill>
                  <a:srgbClr val="627859"/>
                </a:solidFill>
              </a:rPr>
              <a:t>After task one, it comes back to the professors chatting on Slack. The professor friend explains another feature which leads into task 2</a:t>
            </a:r>
            <a:endParaRPr sz="1100">
              <a:solidFill>
                <a:srgbClr val="627859"/>
              </a:solidFill>
            </a:endParaRPr>
          </a:p>
          <a:p>
            <a:pPr indent="-298450" lvl="1" marL="914400" rtl="0" algn="l">
              <a:lnSpc>
                <a:spcPct val="115000"/>
              </a:lnSpc>
              <a:spcBef>
                <a:spcPts val="0"/>
              </a:spcBef>
              <a:spcAft>
                <a:spcPts val="0"/>
              </a:spcAft>
              <a:buClr>
                <a:srgbClr val="627859"/>
              </a:buClr>
              <a:buSzPts val="1100"/>
              <a:buAutoNum type="alphaLcPeriod"/>
            </a:pPr>
            <a:r>
              <a:rPr lang="en" sz="1100">
                <a:solidFill>
                  <a:srgbClr val="627859"/>
                </a:solidFill>
              </a:rPr>
              <a:t>At the end of the video, the professor is excited to start using cocode</a:t>
            </a:r>
            <a:endParaRPr sz="1100">
              <a:solidFill>
                <a:srgbClr val="627859"/>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2" name="Shape 1952"/>
        <p:cNvGrpSpPr/>
        <p:nvPr/>
      </p:nvGrpSpPr>
      <p:grpSpPr>
        <a:xfrm>
          <a:off x="0" y="0"/>
          <a:ext cx="0" cy="0"/>
          <a:chOff x="0" y="0"/>
          <a:chExt cx="0" cy="0"/>
        </a:xfrm>
      </p:grpSpPr>
      <p:sp>
        <p:nvSpPr>
          <p:cNvPr id="1953" name="Google Shape;1953;p79"/>
          <p:cNvSpPr txBox="1"/>
          <p:nvPr>
            <p:ph type="title"/>
          </p:nvPr>
        </p:nvSpPr>
        <p:spPr>
          <a:xfrm>
            <a:off x="1752000" y="1728450"/>
            <a:ext cx="5640000" cy="1534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Appendix</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7" name="Shape 1957"/>
        <p:cNvGrpSpPr/>
        <p:nvPr/>
      </p:nvGrpSpPr>
      <p:grpSpPr>
        <a:xfrm>
          <a:off x="0" y="0"/>
          <a:ext cx="0" cy="0"/>
          <a:chOff x="0" y="0"/>
          <a:chExt cx="0" cy="0"/>
        </a:xfrm>
      </p:grpSpPr>
      <p:pic>
        <p:nvPicPr>
          <p:cNvPr id="1958" name="Google Shape;1958;p80"/>
          <p:cNvPicPr preferRelativeResize="0"/>
          <p:nvPr/>
        </p:nvPicPr>
        <p:blipFill>
          <a:blip r:embed="rId3">
            <a:alphaModFix/>
          </a:blip>
          <a:stretch>
            <a:fillRect/>
          </a:stretch>
        </p:blipFill>
        <p:spPr>
          <a:xfrm>
            <a:off x="2751387" y="761838"/>
            <a:ext cx="3641226" cy="2227225"/>
          </a:xfrm>
          <a:prstGeom prst="rect">
            <a:avLst/>
          </a:prstGeom>
          <a:noFill/>
          <a:ln>
            <a:noFill/>
          </a:ln>
        </p:spPr>
      </p:pic>
      <p:sp>
        <p:nvSpPr>
          <p:cNvPr id="1959" name="Google Shape;1959;p80"/>
          <p:cNvSpPr txBox="1"/>
          <p:nvPr/>
        </p:nvSpPr>
        <p:spPr>
          <a:xfrm>
            <a:off x="1353500" y="3490925"/>
            <a:ext cx="67863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627859"/>
                </a:solidFill>
                <a:latin typeface="Montserrat Medium"/>
                <a:ea typeface="Montserrat Medium"/>
                <a:cs typeface="Montserrat Medium"/>
                <a:sym typeface="Montserrat Medium"/>
              </a:rPr>
              <a:t>Trisha K. , Daniel R., Juliette W., Angela C. </a:t>
            </a:r>
            <a:endParaRPr>
              <a:solidFill>
                <a:srgbClr val="627859"/>
              </a:solidFill>
              <a:latin typeface="Montserrat Medium"/>
              <a:ea typeface="Montserrat Medium"/>
              <a:cs typeface="Montserrat Medium"/>
              <a:sym typeface="Montserrat Medium"/>
            </a:endParaRPr>
          </a:p>
          <a:p>
            <a:pPr indent="0" lvl="0" marL="0" rtl="0" algn="ctr">
              <a:spcBef>
                <a:spcPts val="0"/>
              </a:spcBef>
              <a:spcAft>
                <a:spcPts val="0"/>
              </a:spcAft>
              <a:buNone/>
            </a:pPr>
            <a:r>
              <a:rPr lang="en">
                <a:solidFill>
                  <a:srgbClr val="627859"/>
                </a:solidFill>
                <a:latin typeface="Montserrat Medium"/>
                <a:ea typeface="Montserrat Medium"/>
                <a:cs typeface="Montserrat Medium"/>
                <a:sym typeface="Montserrat Medium"/>
              </a:rPr>
              <a:t>CS147 Winter 2021</a:t>
            </a:r>
            <a:endParaRPr>
              <a:solidFill>
                <a:srgbClr val="627859"/>
              </a:solidFill>
              <a:latin typeface="Montserrat Medium"/>
              <a:ea typeface="Montserrat Medium"/>
              <a:cs typeface="Montserrat Medium"/>
              <a:sym typeface="Montserrat Medium"/>
            </a:endParaRPr>
          </a:p>
          <a:p>
            <a:pPr indent="0" lvl="0" marL="0" rtl="0" algn="ctr">
              <a:spcBef>
                <a:spcPts val="0"/>
              </a:spcBef>
              <a:spcAft>
                <a:spcPts val="0"/>
              </a:spcAft>
              <a:buNone/>
            </a:pPr>
            <a:r>
              <a:rPr lang="en">
                <a:solidFill>
                  <a:srgbClr val="627859"/>
                </a:solidFill>
                <a:latin typeface="Montserrat Medium"/>
                <a:ea typeface="Montserrat Medium"/>
                <a:cs typeface="Montserrat Medium"/>
                <a:sym typeface="Montserrat Medium"/>
              </a:rPr>
              <a:t>https://hci.stanford.edu/courses/cs147/2021/wi/projects/education_technology/cocode</a:t>
            </a:r>
            <a:endParaRPr>
              <a:solidFill>
                <a:srgbClr val="627859"/>
              </a:solidFill>
              <a:latin typeface="Montserrat Medium"/>
              <a:ea typeface="Montserrat Medium"/>
              <a:cs typeface="Montserrat Medium"/>
              <a:sym typeface="Montserrat Medium"/>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9" name="Shape 1889"/>
        <p:cNvGrpSpPr/>
        <p:nvPr/>
      </p:nvGrpSpPr>
      <p:grpSpPr>
        <a:xfrm>
          <a:off x="0" y="0"/>
          <a:ext cx="0" cy="0"/>
          <a:chOff x="0" y="0"/>
          <a:chExt cx="0" cy="0"/>
        </a:xfrm>
      </p:grpSpPr>
      <p:sp>
        <p:nvSpPr>
          <p:cNvPr id="1890" name="Google Shape;1890;p70"/>
          <p:cNvSpPr txBox="1"/>
          <p:nvPr>
            <p:ph type="title"/>
          </p:nvPr>
        </p:nvSpPr>
        <p:spPr>
          <a:xfrm>
            <a:off x="1191600" y="445000"/>
            <a:ext cx="67608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rgbClr val="627859"/>
                </a:solidFill>
                <a:latin typeface="Montserrat Black"/>
                <a:ea typeface="Montserrat Black"/>
                <a:cs typeface="Montserrat Black"/>
                <a:sym typeface="Montserrat Black"/>
              </a:rPr>
              <a:t>The COCODE team</a:t>
            </a:r>
            <a:endParaRPr>
              <a:solidFill>
                <a:srgbClr val="627859"/>
              </a:solidFill>
              <a:latin typeface="Montserrat"/>
              <a:ea typeface="Montserrat"/>
              <a:cs typeface="Montserrat"/>
              <a:sym typeface="Montserrat"/>
            </a:endParaRPr>
          </a:p>
        </p:txBody>
      </p:sp>
      <p:pic>
        <p:nvPicPr>
          <p:cNvPr id="1891" name="Google Shape;1891;p70"/>
          <p:cNvPicPr preferRelativeResize="0"/>
          <p:nvPr/>
        </p:nvPicPr>
        <p:blipFill rotWithShape="1">
          <a:blip r:embed="rId3">
            <a:alphaModFix/>
          </a:blip>
          <a:srcRect b="28880" l="9576" r="11992" t="7631"/>
          <a:stretch/>
        </p:blipFill>
        <p:spPr>
          <a:xfrm>
            <a:off x="444875" y="1671000"/>
            <a:ext cx="1706700" cy="1667100"/>
          </a:xfrm>
          <a:prstGeom prst="ellipse">
            <a:avLst/>
          </a:prstGeom>
          <a:noFill/>
          <a:ln>
            <a:noFill/>
          </a:ln>
        </p:spPr>
      </p:pic>
      <p:pic>
        <p:nvPicPr>
          <p:cNvPr id="1892" name="Google Shape;1892;p70"/>
          <p:cNvPicPr preferRelativeResize="0"/>
          <p:nvPr/>
        </p:nvPicPr>
        <p:blipFill rotWithShape="1">
          <a:blip r:embed="rId4">
            <a:alphaModFix/>
          </a:blip>
          <a:srcRect b="15699" l="0" r="0" t="11211"/>
          <a:stretch/>
        </p:blipFill>
        <p:spPr>
          <a:xfrm>
            <a:off x="2608284" y="1671000"/>
            <a:ext cx="1708500" cy="1667100"/>
          </a:xfrm>
          <a:prstGeom prst="ellipse">
            <a:avLst/>
          </a:prstGeom>
          <a:noFill/>
          <a:ln>
            <a:noFill/>
          </a:ln>
        </p:spPr>
      </p:pic>
      <p:pic>
        <p:nvPicPr>
          <p:cNvPr id="1893" name="Google Shape;1893;p70"/>
          <p:cNvPicPr preferRelativeResize="0"/>
          <p:nvPr/>
        </p:nvPicPr>
        <p:blipFill>
          <a:blip r:embed="rId5">
            <a:alphaModFix/>
          </a:blip>
          <a:stretch>
            <a:fillRect/>
          </a:stretch>
        </p:blipFill>
        <p:spPr>
          <a:xfrm>
            <a:off x="4773683" y="1671000"/>
            <a:ext cx="1708500" cy="1667100"/>
          </a:xfrm>
          <a:prstGeom prst="ellipse">
            <a:avLst/>
          </a:prstGeom>
          <a:noFill/>
          <a:ln>
            <a:noFill/>
          </a:ln>
        </p:spPr>
      </p:pic>
      <p:pic>
        <p:nvPicPr>
          <p:cNvPr id="1894" name="Google Shape;1894;p70"/>
          <p:cNvPicPr preferRelativeResize="0"/>
          <p:nvPr/>
        </p:nvPicPr>
        <p:blipFill rotWithShape="1">
          <a:blip r:embed="rId6">
            <a:alphaModFix/>
          </a:blip>
          <a:srcRect b="23950" l="15898" r="15898" t="19787"/>
          <a:stretch/>
        </p:blipFill>
        <p:spPr>
          <a:xfrm>
            <a:off x="6939086" y="1671000"/>
            <a:ext cx="1708500" cy="1667100"/>
          </a:xfrm>
          <a:prstGeom prst="ellipse">
            <a:avLst/>
          </a:prstGeom>
          <a:noFill/>
          <a:ln>
            <a:noFill/>
          </a:ln>
        </p:spPr>
      </p:pic>
      <p:sp>
        <p:nvSpPr>
          <p:cNvPr id="1895" name="Google Shape;1895;p70"/>
          <p:cNvSpPr txBox="1"/>
          <p:nvPr/>
        </p:nvSpPr>
        <p:spPr>
          <a:xfrm>
            <a:off x="607175" y="3479150"/>
            <a:ext cx="13821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latin typeface="Montserrat"/>
                <a:ea typeface="Montserrat"/>
                <a:cs typeface="Montserrat"/>
                <a:sym typeface="Montserrat"/>
              </a:rPr>
              <a:t>Trisha K.</a:t>
            </a:r>
            <a:endParaRPr sz="1200">
              <a:latin typeface="Montserrat"/>
              <a:ea typeface="Montserrat"/>
              <a:cs typeface="Montserrat"/>
              <a:sym typeface="Montserrat"/>
            </a:endParaRPr>
          </a:p>
        </p:txBody>
      </p:sp>
      <p:sp>
        <p:nvSpPr>
          <p:cNvPr id="1896" name="Google Shape;1896;p70"/>
          <p:cNvSpPr txBox="1"/>
          <p:nvPr/>
        </p:nvSpPr>
        <p:spPr>
          <a:xfrm>
            <a:off x="2647725" y="3479150"/>
            <a:ext cx="16296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latin typeface="Montserrat"/>
                <a:ea typeface="Montserrat"/>
                <a:cs typeface="Montserrat"/>
                <a:sym typeface="Montserrat"/>
              </a:rPr>
              <a:t>Daniel R.</a:t>
            </a:r>
            <a:endParaRPr sz="1200">
              <a:latin typeface="Montserrat"/>
              <a:ea typeface="Montserrat"/>
              <a:cs typeface="Montserrat"/>
              <a:sym typeface="Montserrat"/>
            </a:endParaRPr>
          </a:p>
        </p:txBody>
      </p:sp>
      <p:sp>
        <p:nvSpPr>
          <p:cNvPr id="1897" name="Google Shape;1897;p70"/>
          <p:cNvSpPr txBox="1"/>
          <p:nvPr/>
        </p:nvSpPr>
        <p:spPr>
          <a:xfrm>
            <a:off x="4813125" y="3479150"/>
            <a:ext cx="16296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latin typeface="Montserrat"/>
                <a:ea typeface="Montserrat"/>
                <a:cs typeface="Montserrat"/>
                <a:sym typeface="Montserrat"/>
              </a:rPr>
              <a:t>Juliette W.</a:t>
            </a:r>
            <a:endParaRPr sz="1200">
              <a:latin typeface="Montserrat"/>
              <a:ea typeface="Montserrat"/>
              <a:cs typeface="Montserrat"/>
              <a:sym typeface="Montserrat"/>
            </a:endParaRPr>
          </a:p>
        </p:txBody>
      </p:sp>
      <p:sp>
        <p:nvSpPr>
          <p:cNvPr id="1898" name="Google Shape;1898;p70"/>
          <p:cNvSpPr txBox="1"/>
          <p:nvPr/>
        </p:nvSpPr>
        <p:spPr>
          <a:xfrm>
            <a:off x="6978525" y="3479150"/>
            <a:ext cx="16296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latin typeface="Montserrat"/>
                <a:ea typeface="Montserrat"/>
                <a:cs typeface="Montserrat"/>
                <a:sym typeface="Montserrat"/>
              </a:rPr>
              <a:t>Angela C.</a:t>
            </a:r>
            <a:endParaRPr sz="1200">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2" name="Shape 1902"/>
        <p:cNvGrpSpPr/>
        <p:nvPr/>
      </p:nvGrpSpPr>
      <p:grpSpPr>
        <a:xfrm>
          <a:off x="0" y="0"/>
          <a:ext cx="0" cy="0"/>
          <a:chOff x="0" y="0"/>
          <a:chExt cx="0" cy="0"/>
        </a:xfrm>
      </p:grpSpPr>
      <p:sp>
        <p:nvSpPr>
          <p:cNvPr id="1903" name="Google Shape;1903;p71"/>
          <p:cNvSpPr txBox="1"/>
          <p:nvPr>
            <p:ph idx="1" type="body"/>
          </p:nvPr>
        </p:nvSpPr>
        <p:spPr>
          <a:xfrm>
            <a:off x="711150" y="1302050"/>
            <a:ext cx="7721700" cy="2917800"/>
          </a:xfrm>
          <a:prstGeom prst="rect">
            <a:avLst/>
          </a:prstGeom>
        </p:spPr>
        <p:txBody>
          <a:bodyPr anchorCtr="0" anchor="ctr" bIns="91425" lIns="91425" spcFirstLastPara="1" rIns="91425" wrap="square" tIns="91425">
            <a:noAutofit/>
          </a:bodyPr>
          <a:lstStyle/>
          <a:p>
            <a:pPr indent="0" lvl="0" marL="0" rtl="0" algn="ctr">
              <a:spcBef>
                <a:spcPts val="0"/>
              </a:spcBef>
              <a:spcAft>
                <a:spcPts val="1600"/>
              </a:spcAft>
              <a:buNone/>
            </a:pPr>
            <a:r>
              <a:rPr lang="en" sz="2400">
                <a:solidFill>
                  <a:srgbClr val="627859"/>
                </a:solidFill>
              </a:rPr>
              <a:t>Learn. Solve. Empower. </a:t>
            </a:r>
            <a:endParaRPr sz="2400">
              <a:solidFill>
                <a:srgbClr val="627859"/>
              </a:solidFill>
            </a:endParaRPr>
          </a:p>
        </p:txBody>
      </p:sp>
      <p:sp>
        <p:nvSpPr>
          <p:cNvPr id="1904" name="Google Shape;1904;p71"/>
          <p:cNvSpPr txBox="1"/>
          <p:nvPr>
            <p:ph type="title"/>
          </p:nvPr>
        </p:nvSpPr>
        <p:spPr>
          <a:xfrm>
            <a:off x="1191600" y="445000"/>
            <a:ext cx="67608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627859"/>
                </a:solidFill>
              </a:rPr>
              <a:t>Value Proposition</a:t>
            </a:r>
            <a:endParaRPr sz="2800">
              <a:solidFill>
                <a:srgbClr val="627859"/>
              </a:solidFill>
              <a:latin typeface="Montserrat"/>
              <a:ea typeface="Montserrat"/>
              <a:cs typeface="Montserrat"/>
              <a:sym typeface="Montserrat"/>
            </a:endParaRPr>
          </a:p>
          <a:p>
            <a:pPr indent="0" lvl="0" marL="0" rtl="0" algn="ctr">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8" name="Shape 1908"/>
        <p:cNvGrpSpPr/>
        <p:nvPr/>
      </p:nvGrpSpPr>
      <p:grpSpPr>
        <a:xfrm>
          <a:off x="0" y="0"/>
          <a:ext cx="0" cy="0"/>
          <a:chOff x="0" y="0"/>
          <a:chExt cx="0" cy="0"/>
        </a:xfrm>
      </p:grpSpPr>
      <p:sp>
        <p:nvSpPr>
          <p:cNvPr id="1909" name="Google Shape;1909;p72"/>
          <p:cNvSpPr txBox="1"/>
          <p:nvPr>
            <p:ph idx="1" type="body"/>
          </p:nvPr>
        </p:nvSpPr>
        <p:spPr>
          <a:xfrm>
            <a:off x="711150" y="1302050"/>
            <a:ext cx="7721700" cy="3576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800">
                <a:solidFill>
                  <a:srgbClr val="627859"/>
                </a:solidFill>
              </a:rPr>
              <a:t>We heard that students in computer science courses felt that they could not easily collaborate without experiencing imposter syndrome. We also heard that professors do not have the tools to support beneficial pair programming or collaboration that does not violate the honor code in their classes. </a:t>
            </a:r>
            <a:br>
              <a:rPr lang="en" sz="1800">
                <a:solidFill>
                  <a:srgbClr val="627859"/>
                </a:solidFill>
              </a:rPr>
            </a:br>
            <a:br>
              <a:rPr lang="en" sz="1800">
                <a:solidFill>
                  <a:srgbClr val="627859"/>
                </a:solidFill>
              </a:rPr>
            </a:br>
            <a:r>
              <a:rPr lang="en" sz="1800">
                <a:solidFill>
                  <a:srgbClr val="627859"/>
                </a:solidFill>
              </a:rPr>
              <a:t>We hope to create a platform on which students can collaborate anonymously or with their friends. Once they have mastered a concept, they can give back by teaching it to others who are still struggling. The platform is easy to manage and can be integrated into any CS course. </a:t>
            </a:r>
            <a:endParaRPr sz="1800">
              <a:solidFill>
                <a:srgbClr val="627859"/>
              </a:solidFill>
            </a:endParaRPr>
          </a:p>
        </p:txBody>
      </p:sp>
      <p:sp>
        <p:nvSpPr>
          <p:cNvPr id="1910" name="Google Shape;1910;p72"/>
          <p:cNvSpPr txBox="1"/>
          <p:nvPr>
            <p:ph type="title"/>
          </p:nvPr>
        </p:nvSpPr>
        <p:spPr>
          <a:xfrm>
            <a:off x="1191600" y="445000"/>
            <a:ext cx="67608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627859"/>
                </a:solidFill>
              </a:rPr>
              <a:t>Solution Overview</a:t>
            </a:r>
            <a:endParaRPr sz="2800">
              <a:solidFill>
                <a:srgbClr val="627859"/>
              </a:solidFill>
              <a:latin typeface="Montserrat"/>
              <a:ea typeface="Montserrat"/>
              <a:cs typeface="Montserrat"/>
              <a:sym typeface="Montserrat"/>
            </a:endParaRPr>
          </a:p>
          <a:p>
            <a:pPr indent="0" lvl="0" marL="0" rtl="0" algn="ctr">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4" name="Shape 1914"/>
        <p:cNvGrpSpPr/>
        <p:nvPr/>
      </p:nvGrpSpPr>
      <p:grpSpPr>
        <a:xfrm>
          <a:off x="0" y="0"/>
          <a:ext cx="0" cy="0"/>
          <a:chOff x="0" y="0"/>
          <a:chExt cx="0" cy="0"/>
        </a:xfrm>
      </p:grpSpPr>
      <p:sp>
        <p:nvSpPr>
          <p:cNvPr id="1915" name="Google Shape;1915;p73"/>
          <p:cNvSpPr txBox="1"/>
          <p:nvPr>
            <p:ph idx="1" type="body"/>
          </p:nvPr>
        </p:nvSpPr>
        <p:spPr>
          <a:xfrm>
            <a:off x="711150" y="886875"/>
            <a:ext cx="7721700" cy="2917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100">
                <a:solidFill>
                  <a:srgbClr val="627859"/>
                </a:solidFill>
                <a:latin typeface="Arial"/>
                <a:ea typeface="Arial"/>
                <a:cs typeface="Arial"/>
                <a:sym typeface="Arial"/>
              </a:rPr>
              <a:t>Simple Tasks: </a:t>
            </a:r>
            <a:endParaRPr sz="1100">
              <a:solidFill>
                <a:srgbClr val="627859"/>
              </a:solidFill>
              <a:latin typeface="Arial"/>
              <a:ea typeface="Arial"/>
              <a:cs typeface="Arial"/>
              <a:sym typeface="Arial"/>
            </a:endParaRPr>
          </a:p>
          <a:p>
            <a:pPr indent="-298450" lvl="0" marL="457200" rtl="0" algn="l">
              <a:lnSpc>
                <a:spcPct val="115000"/>
              </a:lnSpc>
              <a:spcBef>
                <a:spcPts val="0"/>
              </a:spcBef>
              <a:spcAft>
                <a:spcPts val="0"/>
              </a:spcAft>
              <a:buClr>
                <a:srgbClr val="627859"/>
              </a:buClr>
              <a:buSzPts val="1100"/>
              <a:buFont typeface="Arial"/>
              <a:buChar char="●"/>
            </a:pPr>
            <a:r>
              <a:rPr lang="en" sz="1100">
                <a:solidFill>
                  <a:srgbClr val="627859"/>
                </a:solidFill>
                <a:latin typeface="Arial"/>
                <a:ea typeface="Arial"/>
                <a:cs typeface="Arial"/>
                <a:sym typeface="Arial"/>
              </a:rPr>
              <a:t>Join a randomly assigned study group</a:t>
            </a:r>
            <a:endParaRPr sz="1100">
              <a:solidFill>
                <a:srgbClr val="627859"/>
              </a:solidFill>
              <a:latin typeface="Arial"/>
              <a:ea typeface="Arial"/>
              <a:cs typeface="Arial"/>
              <a:sym typeface="Arial"/>
            </a:endParaRPr>
          </a:p>
          <a:p>
            <a:pPr indent="-298450" lvl="0" marL="457200" rtl="0" algn="l">
              <a:lnSpc>
                <a:spcPct val="115000"/>
              </a:lnSpc>
              <a:spcBef>
                <a:spcPts val="0"/>
              </a:spcBef>
              <a:spcAft>
                <a:spcPts val="0"/>
              </a:spcAft>
              <a:buClr>
                <a:srgbClr val="627859"/>
              </a:buClr>
              <a:buSzPts val="1100"/>
              <a:buFont typeface="Arial"/>
              <a:buChar char="●"/>
            </a:pPr>
            <a:r>
              <a:rPr lang="en" sz="1100">
                <a:solidFill>
                  <a:srgbClr val="627859"/>
                </a:solidFill>
                <a:latin typeface="Arial"/>
                <a:ea typeface="Arial"/>
                <a:cs typeface="Arial"/>
                <a:sym typeface="Arial"/>
              </a:rPr>
              <a:t>Find a practice coding problem</a:t>
            </a:r>
            <a:endParaRPr sz="1100">
              <a:solidFill>
                <a:srgbClr val="627859"/>
              </a:solidFill>
              <a:latin typeface="Arial"/>
              <a:ea typeface="Arial"/>
              <a:cs typeface="Arial"/>
              <a:sym typeface="Arial"/>
            </a:endParaRPr>
          </a:p>
          <a:p>
            <a:pPr indent="-298450" lvl="0" marL="457200" rtl="0" algn="l">
              <a:lnSpc>
                <a:spcPct val="115000"/>
              </a:lnSpc>
              <a:spcBef>
                <a:spcPts val="0"/>
              </a:spcBef>
              <a:spcAft>
                <a:spcPts val="0"/>
              </a:spcAft>
              <a:buClr>
                <a:srgbClr val="627859"/>
              </a:buClr>
              <a:buSzPts val="1100"/>
              <a:buFont typeface="Arial"/>
              <a:buChar char="●"/>
            </a:pPr>
            <a:r>
              <a:rPr lang="en" sz="1100">
                <a:solidFill>
                  <a:srgbClr val="627859"/>
                </a:solidFill>
                <a:latin typeface="Arial"/>
                <a:ea typeface="Arial"/>
                <a:cs typeface="Arial"/>
                <a:sym typeface="Arial"/>
              </a:rPr>
              <a:t>Find anonymous people to collaborate with </a:t>
            </a:r>
            <a:endParaRPr sz="1100">
              <a:solidFill>
                <a:srgbClr val="627859"/>
              </a:solidFill>
              <a:latin typeface="Arial"/>
              <a:ea typeface="Arial"/>
              <a:cs typeface="Arial"/>
              <a:sym typeface="Arial"/>
            </a:endParaRPr>
          </a:p>
          <a:p>
            <a:pPr indent="-298450" lvl="0" marL="457200" rtl="0" algn="l">
              <a:lnSpc>
                <a:spcPct val="115000"/>
              </a:lnSpc>
              <a:spcBef>
                <a:spcPts val="0"/>
              </a:spcBef>
              <a:spcAft>
                <a:spcPts val="0"/>
              </a:spcAft>
              <a:buClr>
                <a:srgbClr val="627859"/>
              </a:buClr>
              <a:buSzPts val="1100"/>
              <a:buFont typeface="Arial"/>
              <a:buChar char="●"/>
            </a:pPr>
            <a:r>
              <a:rPr lang="en" sz="1100">
                <a:solidFill>
                  <a:srgbClr val="627859"/>
                </a:solidFill>
                <a:latin typeface="Arial"/>
                <a:ea typeface="Arial"/>
                <a:cs typeface="Arial"/>
                <a:sym typeface="Arial"/>
              </a:rPr>
              <a:t>Browse the different concepts </a:t>
            </a:r>
            <a:endParaRPr sz="1100">
              <a:solidFill>
                <a:srgbClr val="627859"/>
              </a:solidFill>
              <a:latin typeface="Arial"/>
              <a:ea typeface="Arial"/>
              <a:cs typeface="Arial"/>
              <a:sym typeface="Arial"/>
            </a:endParaRPr>
          </a:p>
          <a:p>
            <a:pPr indent="-298450" lvl="0" marL="457200" rtl="0" algn="l">
              <a:lnSpc>
                <a:spcPct val="115000"/>
              </a:lnSpc>
              <a:spcBef>
                <a:spcPts val="0"/>
              </a:spcBef>
              <a:spcAft>
                <a:spcPts val="0"/>
              </a:spcAft>
              <a:buClr>
                <a:srgbClr val="627859"/>
              </a:buClr>
              <a:buSzPts val="1100"/>
              <a:buFont typeface="Arial"/>
              <a:buChar char="●"/>
            </a:pPr>
            <a:r>
              <a:rPr lang="en" sz="1100">
                <a:solidFill>
                  <a:srgbClr val="627859"/>
                </a:solidFill>
                <a:latin typeface="Arial"/>
                <a:ea typeface="Arial"/>
                <a:cs typeface="Arial"/>
                <a:sym typeface="Arial"/>
              </a:rPr>
              <a:t>Assign problems to student groups</a:t>
            </a:r>
            <a:endParaRPr sz="1100">
              <a:solidFill>
                <a:srgbClr val="627859"/>
              </a:solidFill>
              <a:latin typeface="Arial"/>
              <a:ea typeface="Arial"/>
              <a:cs typeface="Arial"/>
              <a:sym typeface="Arial"/>
            </a:endParaRPr>
          </a:p>
          <a:p>
            <a:pPr indent="-298450" lvl="0" marL="457200" rtl="0" algn="l">
              <a:lnSpc>
                <a:spcPct val="115000"/>
              </a:lnSpc>
              <a:spcBef>
                <a:spcPts val="0"/>
              </a:spcBef>
              <a:spcAft>
                <a:spcPts val="0"/>
              </a:spcAft>
              <a:buClr>
                <a:srgbClr val="627859"/>
              </a:buClr>
              <a:buSzPts val="1100"/>
              <a:buFont typeface="Arial"/>
              <a:buChar char="●"/>
            </a:pPr>
            <a:r>
              <a:rPr lang="en" sz="1100">
                <a:solidFill>
                  <a:srgbClr val="627859"/>
                </a:solidFill>
                <a:latin typeface="Arial"/>
                <a:ea typeface="Arial"/>
                <a:cs typeface="Arial"/>
                <a:sym typeface="Arial"/>
              </a:rPr>
              <a:t>Auto-grade answers</a:t>
            </a:r>
            <a:endParaRPr sz="1100">
              <a:solidFill>
                <a:srgbClr val="627859"/>
              </a:solidFill>
              <a:latin typeface="Arial"/>
              <a:ea typeface="Arial"/>
              <a:cs typeface="Arial"/>
              <a:sym typeface="Arial"/>
            </a:endParaRPr>
          </a:p>
          <a:p>
            <a:pPr indent="0" lvl="0" marL="0" rtl="0" algn="l">
              <a:lnSpc>
                <a:spcPct val="115000"/>
              </a:lnSpc>
              <a:spcBef>
                <a:spcPts val="0"/>
              </a:spcBef>
              <a:spcAft>
                <a:spcPts val="0"/>
              </a:spcAft>
              <a:buNone/>
            </a:pPr>
            <a:r>
              <a:rPr lang="en" sz="1100">
                <a:solidFill>
                  <a:srgbClr val="627859"/>
                </a:solidFill>
                <a:latin typeface="Arial"/>
                <a:ea typeface="Arial"/>
                <a:cs typeface="Arial"/>
                <a:sym typeface="Arial"/>
              </a:rPr>
              <a:t>Moderate Tasks: </a:t>
            </a:r>
            <a:endParaRPr sz="1100">
              <a:solidFill>
                <a:srgbClr val="627859"/>
              </a:solidFill>
              <a:latin typeface="Arial"/>
              <a:ea typeface="Arial"/>
              <a:cs typeface="Arial"/>
              <a:sym typeface="Arial"/>
            </a:endParaRPr>
          </a:p>
          <a:p>
            <a:pPr indent="-298450" lvl="0" marL="457200" rtl="0" algn="l">
              <a:lnSpc>
                <a:spcPct val="115000"/>
              </a:lnSpc>
              <a:spcBef>
                <a:spcPts val="0"/>
              </a:spcBef>
              <a:spcAft>
                <a:spcPts val="0"/>
              </a:spcAft>
              <a:buClr>
                <a:srgbClr val="627859"/>
              </a:buClr>
              <a:buSzPts val="1100"/>
              <a:buFont typeface="Arial"/>
              <a:buChar char="●"/>
            </a:pPr>
            <a:r>
              <a:rPr lang="en" sz="1100">
                <a:solidFill>
                  <a:srgbClr val="627859"/>
                </a:solidFill>
                <a:latin typeface="Arial"/>
                <a:ea typeface="Arial"/>
                <a:cs typeface="Arial"/>
                <a:sym typeface="Arial"/>
              </a:rPr>
              <a:t>Track personal/group scores</a:t>
            </a:r>
            <a:endParaRPr sz="1100">
              <a:solidFill>
                <a:srgbClr val="627859"/>
              </a:solidFill>
              <a:latin typeface="Arial"/>
              <a:ea typeface="Arial"/>
              <a:cs typeface="Arial"/>
              <a:sym typeface="Arial"/>
            </a:endParaRPr>
          </a:p>
          <a:p>
            <a:pPr indent="-298450" lvl="0" marL="457200" rtl="0" algn="l">
              <a:lnSpc>
                <a:spcPct val="115000"/>
              </a:lnSpc>
              <a:spcBef>
                <a:spcPts val="0"/>
              </a:spcBef>
              <a:spcAft>
                <a:spcPts val="0"/>
              </a:spcAft>
              <a:buClr>
                <a:srgbClr val="627859"/>
              </a:buClr>
              <a:buSzPts val="1100"/>
              <a:buFont typeface="Arial"/>
              <a:buChar char="●"/>
            </a:pPr>
            <a:r>
              <a:rPr lang="en" sz="1100">
                <a:solidFill>
                  <a:srgbClr val="627859"/>
                </a:solidFill>
                <a:latin typeface="Arial"/>
                <a:ea typeface="Arial"/>
                <a:cs typeface="Arial"/>
                <a:sym typeface="Arial"/>
              </a:rPr>
              <a:t>Solve a regular coding problem</a:t>
            </a:r>
            <a:endParaRPr sz="1100">
              <a:solidFill>
                <a:srgbClr val="627859"/>
              </a:solidFill>
              <a:latin typeface="Arial"/>
              <a:ea typeface="Arial"/>
              <a:cs typeface="Arial"/>
              <a:sym typeface="Arial"/>
            </a:endParaRPr>
          </a:p>
          <a:p>
            <a:pPr indent="-298450" lvl="0" marL="457200" rtl="0" algn="l">
              <a:lnSpc>
                <a:spcPct val="115000"/>
              </a:lnSpc>
              <a:spcBef>
                <a:spcPts val="0"/>
              </a:spcBef>
              <a:spcAft>
                <a:spcPts val="0"/>
              </a:spcAft>
              <a:buClr>
                <a:srgbClr val="627859"/>
              </a:buClr>
              <a:buSzPts val="1100"/>
              <a:buFont typeface="Arial"/>
              <a:buChar char="●"/>
            </a:pPr>
            <a:r>
              <a:rPr lang="en" sz="1100">
                <a:solidFill>
                  <a:srgbClr val="627859"/>
                </a:solidFill>
                <a:latin typeface="Arial"/>
                <a:ea typeface="Arial"/>
                <a:cs typeface="Arial"/>
                <a:sym typeface="Arial"/>
              </a:rPr>
              <a:t>Complete an alternate line coding challenge with a teammate/friend</a:t>
            </a:r>
            <a:endParaRPr sz="1100">
              <a:solidFill>
                <a:srgbClr val="627859"/>
              </a:solidFill>
              <a:latin typeface="Arial"/>
              <a:ea typeface="Arial"/>
              <a:cs typeface="Arial"/>
              <a:sym typeface="Arial"/>
            </a:endParaRPr>
          </a:p>
          <a:p>
            <a:pPr indent="-298450" lvl="0" marL="457200" rtl="0" algn="l">
              <a:lnSpc>
                <a:spcPct val="115000"/>
              </a:lnSpc>
              <a:spcBef>
                <a:spcPts val="0"/>
              </a:spcBef>
              <a:spcAft>
                <a:spcPts val="0"/>
              </a:spcAft>
              <a:buClr>
                <a:srgbClr val="627859"/>
              </a:buClr>
              <a:buSzPts val="1100"/>
              <a:buFont typeface="Arial"/>
              <a:buChar char="●"/>
            </a:pPr>
            <a:r>
              <a:rPr lang="en" sz="1100">
                <a:solidFill>
                  <a:srgbClr val="627859"/>
                </a:solidFill>
                <a:latin typeface="Arial"/>
                <a:ea typeface="Arial"/>
                <a:cs typeface="Arial"/>
                <a:sym typeface="Arial"/>
              </a:rPr>
              <a:t>Complete a concept challenge with a teammate/friend</a:t>
            </a:r>
            <a:endParaRPr sz="1100">
              <a:solidFill>
                <a:srgbClr val="627859"/>
              </a:solidFill>
              <a:latin typeface="Arial"/>
              <a:ea typeface="Arial"/>
              <a:cs typeface="Arial"/>
              <a:sym typeface="Arial"/>
            </a:endParaRPr>
          </a:p>
          <a:p>
            <a:pPr indent="-298450" lvl="0" marL="457200" rtl="0" algn="l">
              <a:lnSpc>
                <a:spcPct val="115000"/>
              </a:lnSpc>
              <a:spcBef>
                <a:spcPts val="0"/>
              </a:spcBef>
              <a:spcAft>
                <a:spcPts val="0"/>
              </a:spcAft>
              <a:buClr>
                <a:srgbClr val="627859"/>
              </a:buClr>
              <a:buSzPts val="1100"/>
              <a:buFont typeface="Arial"/>
              <a:buChar char="●"/>
            </a:pPr>
            <a:r>
              <a:rPr lang="en" sz="1100">
                <a:solidFill>
                  <a:srgbClr val="627859"/>
                </a:solidFill>
                <a:latin typeface="Arial"/>
                <a:ea typeface="Arial"/>
                <a:cs typeface="Arial"/>
                <a:sym typeface="Arial"/>
              </a:rPr>
              <a:t>Create recurring anonymous study group</a:t>
            </a:r>
            <a:endParaRPr sz="1100">
              <a:solidFill>
                <a:srgbClr val="627859"/>
              </a:solidFill>
              <a:latin typeface="Arial"/>
              <a:ea typeface="Arial"/>
              <a:cs typeface="Arial"/>
              <a:sym typeface="Arial"/>
            </a:endParaRPr>
          </a:p>
          <a:p>
            <a:pPr indent="-298450" lvl="0" marL="457200" rtl="0" algn="l">
              <a:lnSpc>
                <a:spcPct val="115000"/>
              </a:lnSpc>
              <a:spcBef>
                <a:spcPts val="0"/>
              </a:spcBef>
              <a:spcAft>
                <a:spcPts val="0"/>
              </a:spcAft>
              <a:buClr>
                <a:srgbClr val="627859"/>
              </a:buClr>
              <a:buSzPts val="1100"/>
              <a:buFont typeface="Arial"/>
              <a:buChar char="●"/>
            </a:pPr>
            <a:r>
              <a:rPr lang="en" sz="1100">
                <a:solidFill>
                  <a:srgbClr val="627859"/>
                </a:solidFill>
                <a:latin typeface="Arial"/>
                <a:ea typeface="Arial"/>
                <a:cs typeface="Arial"/>
                <a:sym typeface="Arial"/>
              </a:rPr>
              <a:t>Alternate lines of code with the computer</a:t>
            </a:r>
            <a:endParaRPr sz="1100">
              <a:solidFill>
                <a:srgbClr val="627859"/>
              </a:solidFill>
              <a:latin typeface="Arial"/>
              <a:ea typeface="Arial"/>
              <a:cs typeface="Arial"/>
              <a:sym typeface="Arial"/>
            </a:endParaRPr>
          </a:p>
          <a:p>
            <a:pPr indent="0" lvl="0" marL="0" rtl="0" algn="l">
              <a:lnSpc>
                <a:spcPct val="115000"/>
              </a:lnSpc>
              <a:spcBef>
                <a:spcPts val="0"/>
              </a:spcBef>
              <a:spcAft>
                <a:spcPts val="0"/>
              </a:spcAft>
              <a:buNone/>
            </a:pPr>
            <a:r>
              <a:rPr lang="en" sz="1100">
                <a:solidFill>
                  <a:srgbClr val="627859"/>
                </a:solidFill>
                <a:latin typeface="Arial"/>
                <a:ea typeface="Arial"/>
                <a:cs typeface="Arial"/>
                <a:sym typeface="Arial"/>
              </a:rPr>
              <a:t>Complex Tasks:</a:t>
            </a:r>
            <a:endParaRPr sz="1100">
              <a:solidFill>
                <a:srgbClr val="627859"/>
              </a:solidFill>
              <a:latin typeface="Arial"/>
              <a:ea typeface="Arial"/>
              <a:cs typeface="Arial"/>
              <a:sym typeface="Arial"/>
            </a:endParaRPr>
          </a:p>
          <a:p>
            <a:pPr indent="-298450" lvl="0" marL="457200" rtl="0" algn="l">
              <a:lnSpc>
                <a:spcPct val="115000"/>
              </a:lnSpc>
              <a:spcBef>
                <a:spcPts val="0"/>
              </a:spcBef>
              <a:spcAft>
                <a:spcPts val="0"/>
              </a:spcAft>
              <a:buClr>
                <a:srgbClr val="627859"/>
              </a:buClr>
              <a:buSzPts val="1100"/>
              <a:buFont typeface="Arial"/>
              <a:buChar char="●"/>
            </a:pPr>
            <a:r>
              <a:rPr lang="en" sz="1100">
                <a:solidFill>
                  <a:srgbClr val="627859"/>
                </a:solidFill>
                <a:latin typeface="Arial"/>
                <a:ea typeface="Arial"/>
                <a:cs typeface="Arial"/>
                <a:sym typeface="Arial"/>
              </a:rPr>
              <a:t>Choose a team based on personal criteria</a:t>
            </a:r>
            <a:endParaRPr sz="1100">
              <a:solidFill>
                <a:srgbClr val="627859"/>
              </a:solidFill>
              <a:latin typeface="Arial"/>
              <a:ea typeface="Arial"/>
              <a:cs typeface="Arial"/>
              <a:sym typeface="Arial"/>
            </a:endParaRPr>
          </a:p>
          <a:p>
            <a:pPr indent="-298450" lvl="0" marL="457200" rtl="0" algn="l">
              <a:lnSpc>
                <a:spcPct val="115000"/>
              </a:lnSpc>
              <a:spcBef>
                <a:spcPts val="0"/>
              </a:spcBef>
              <a:spcAft>
                <a:spcPts val="0"/>
              </a:spcAft>
              <a:buClr>
                <a:srgbClr val="627859"/>
              </a:buClr>
              <a:buSzPts val="1100"/>
              <a:buFont typeface="Arial"/>
              <a:buChar char="●"/>
            </a:pPr>
            <a:r>
              <a:rPr lang="en" sz="1100">
                <a:solidFill>
                  <a:srgbClr val="627859"/>
                </a:solidFill>
                <a:latin typeface="Arial"/>
                <a:ea typeface="Arial"/>
                <a:cs typeface="Arial"/>
                <a:sym typeface="Arial"/>
              </a:rPr>
              <a:t>Create coding/concept problems</a:t>
            </a:r>
            <a:endParaRPr sz="1100">
              <a:solidFill>
                <a:srgbClr val="627859"/>
              </a:solidFill>
              <a:latin typeface="Arial"/>
              <a:ea typeface="Arial"/>
              <a:cs typeface="Arial"/>
              <a:sym typeface="Arial"/>
            </a:endParaRPr>
          </a:p>
          <a:p>
            <a:pPr indent="-298450" lvl="0" marL="457200" rtl="0" algn="l">
              <a:lnSpc>
                <a:spcPct val="115000"/>
              </a:lnSpc>
              <a:spcBef>
                <a:spcPts val="0"/>
              </a:spcBef>
              <a:spcAft>
                <a:spcPts val="0"/>
              </a:spcAft>
              <a:buClr>
                <a:srgbClr val="627859"/>
              </a:buClr>
              <a:buSzPts val="1100"/>
              <a:buFont typeface="Arial"/>
              <a:buChar char="●"/>
            </a:pPr>
            <a:r>
              <a:rPr lang="en" sz="1100">
                <a:solidFill>
                  <a:srgbClr val="627859"/>
                </a:solidFill>
                <a:latin typeface="Arial"/>
                <a:ea typeface="Arial"/>
                <a:cs typeface="Arial"/>
                <a:sym typeface="Arial"/>
              </a:rPr>
              <a:t>Categorize problems</a:t>
            </a:r>
            <a:endParaRPr sz="1100">
              <a:solidFill>
                <a:srgbClr val="627859"/>
              </a:solidFill>
              <a:latin typeface="Arial"/>
              <a:ea typeface="Arial"/>
              <a:cs typeface="Arial"/>
              <a:sym typeface="Arial"/>
            </a:endParaRPr>
          </a:p>
          <a:p>
            <a:pPr indent="-298450" lvl="0" marL="457200" rtl="0" algn="l">
              <a:lnSpc>
                <a:spcPct val="115000"/>
              </a:lnSpc>
              <a:spcBef>
                <a:spcPts val="0"/>
              </a:spcBef>
              <a:spcAft>
                <a:spcPts val="0"/>
              </a:spcAft>
              <a:buClr>
                <a:srgbClr val="627859"/>
              </a:buClr>
              <a:buSzPts val="1100"/>
              <a:buFont typeface="Arial"/>
              <a:buChar char="●"/>
            </a:pPr>
            <a:r>
              <a:rPr lang="en" sz="1100">
                <a:solidFill>
                  <a:srgbClr val="627859"/>
                </a:solidFill>
                <a:latin typeface="Arial"/>
                <a:ea typeface="Arial"/>
                <a:cs typeface="Arial"/>
                <a:sym typeface="Arial"/>
              </a:rPr>
              <a:t>Complete an alternate line coding challenge with a stranger matched based on preferences</a:t>
            </a:r>
            <a:endParaRPr sz="1100">
              <a:solidFill>
                <a:srgbClr val="627859"/>
              </a:solidFill>
              <a:latin typeface="Arial"/>
              <a:ea typeface="Arial"/>
              <a:cs typeface="Arial"/>
              <a:sym typeface="Arial"/>
            </a:endParaRPr>
          </a:p>
          <a:p>
            <a:pPr indent="-298450" lvl="0" marL="457200" rtl="0" algn="l">
              <a:lnSpc>
                <a:spcPct val="115000"/>
              </a:lnSpc>
              <a:spcBef>
                <a:spcPts val="0"/>
              </a:spcBef>
              <a:spcAft>
                <a:spcPts val="0"/>
              </a:spcAft>
              <a:buClr>
                <a:srgbClr val="627859"/>
              </a:buClr>
              <a:buSzPts val="1100"/>
              <a:buFont typeface="Arial"/>
              <a:buChar char="●"/>
            </a:pPr>
            <a:r>
              <a:rPr lang="en" sz="1100">
                <a:solidFill>
                  <a:srgbClr val="627859"/>
                </a:solidFill>
                <a:latin typeface="Arial"/>
                <a:ea typeface="Arial"/>
                <a:cs typeface="Arial"/>
                <a:sym typeface="Arial"/>
              </a:rPr>
              <a:t>Manually grade answers </a:t>
            </a:r>
            <a:endParaRPr sz="1100">
              <a:solidFill>
                <a:srgbClr val="627859"/>
              </a:solidFill>
              <a:latin typeface="Arial"/>
              <a:ea typeface="Arial"/>
              <a:cs typeface="Arial"/>
              <a:sym typeface="Arial"/>
            </a:endParaRPr>
          </a:p>
          <a:p>
            <a:pPr indent="-298450" lvl="0" marL="457200" rtl="0" algn="l">
              <a:lnSpc>
                <a:spcPct val="115000"/>
              </a:lnSpc>
              <a:spcBef>
                <a:spcPts val="0"/>
              </a:spcBef>
              <a:spcAft>
                <a:spcPts val="0"/>
              </a:spcAft>
              <a:buClr>
                <a:srgbClr val="627859"/>
              </a:buClr>
              <a:buSzPts val="1100"/>
              <a:buFont typeface="Arial"/>
              <a:buChar char="●"/>
            </a:pPr>
            <a:r>
              <a:rPr lang="en" sz="1100">
                <a:solidFill>
                  <a:srgbClr val="627859"/>
                </a:solidFill>
                <a:latin typeface="Arial"/>
                <a:ea typeface="Arial"/>
                <a:cs typeface="Arial"/>
                <a:sym typeface="Arial"/>
              </a:rPr>
              <a:t>Track personal/group progress with strengths and weaknesses broken down </a:t>
            </a:r>
            <a:endParaRPr>
              <a:solidFill>
                <a:srgbClr val="627859"/>
              </a:solidFill>
            </a:endParaRPr>
          </a:p>
        </p:txBody>
      </p:sp>
      <p:sp>
        <p:nvSpPr>
          <p:cNvPr id="1916" name="Google Shape;1916;p73"/>
          <p:cNvSpPr txBox="1"/>
          <p:nvPr>
            <p:ph type="title"/>
          </p:nvPr>
        </p:nvSpPr>
        <p:spPr>
          <a:xfrm>
            <a:off x="1191600" y="383375"/>
            <a:ext cx="67608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627859"/>
                </a:solidFill>
              </a:rPr>
              <a:t>Brainstorming Tasks</a:t>
            </a:r>
            <a:endParaRPr>
              <a:solidFill>
                <a:srgbClr val="627859"/>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0" name="Shape 1920"/>
        <p:cNvGrpSpPr/>
        <p:nvPr/>
      </p:nvGrpSpPr>
      <p:grpSpPr>
        <a:xfrm>
          <a:off x="0" y="0"/>
          <a:ext cx="0" cy="0"/>
          <a:chOff x="0" y="0"/>
          <a:chExt cx="0" cy="0"/>
        </a:xfrm>
      </p:grpSpPr>
      <p:sp>
        <p:nvSpPr>
          <p:cNvPr id="1921" name="Google Shape;1921;p74"/>
          <p:cNvSpPr txBox="1"/>
          <p:nvPr>
            <p:ph idx="1" type="body"/>
          </p:nvPr>
        </p:nvSpPr>
        <p:spPr>
          <a:xfrm>
            <a:off x="711150" y="1302050"/>
            <a:ext cx="7721700" cy="2917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000">
                <a:solidFill>
                  <a:srgbClr val="627859"/>
                </a:solidFill>
                <a:latin typeface="Arial"/>
                <a:ea typeface="Arial"/>
                <a:cs typeface="Arial"/>
                <a:sym typeface="Arial"/>
              </a:rPr>
              <a:t>Simple Task</a:t>
            </a:r>
            <a:r>
              <a:rPr lang="en" sz="2000">
                <a:solidFill>
                  <a:srgbClr val="627859"/>
                </a:solidFill>
                <a:latin typeface="Arial"/>
                <a:ea typeface="Arial"/>
                <a:cs typeface="Arial"/>
                <a:sym typeface="Arial"/>
              </a:rPr>
              <a:t>: Study with anonymous people</a:t>
            </a:r>
            <a:br>
              <a:rPr lang="en" sz="2000">
                <a:solidFill>
                  <a:srgbClr val="627859"/>
                </a:solidFill>
                <a:latin typeface="Arial"/>
                <a:ea typeface="Arial"/>
                <a:cs typeface="Arial"/>
                <a:sym typeface="Arial"/>
              </a:rPr>
            </a:br>
            <a:endParaRPr sz="2000">
              <a:solidFill>
                <a:srgbClr val="627859"/>
              </a:solidFill>
              <a:latin typeface="Arial"/>
              <a:ea typeface="Arial"/>
              <a:cs typeface="Arial"/>
              <a:sym typeface="Arial"/>
            </a:endParaRPr>
          </a:p>
          <a:p>
            <a:pPr indent="0" lvl="0" marL="0" rtl="0" algn="l">
              <a:lnSpc>
                <a:spcPct val="115000"/>
              </a:lnSpc>
              <a:spcBef>
                <a:spcPts val="0"/>
              </a:spcBef>
              <a:spcAft>
                <a:spcPts val="0"/>
              </a:spcAft>
              <a:buNone/>
            </a:pPr>
            <a:r>
              <a:rPr b="1" lang="en" sz="2000">
                <a:solidFill>
                  <a:srgbClr val="627859"/>
                </a:solidFill>
                <a:latin typeface="Arial"/>
                <a:ea typeface="Arial"/>
                <a:cs typeface="Arial"/>
                <a:sym typeface="Arial"/>
              </a:rPr>
              <a:t>Moderate Task</a:t>
            </a:r>
            <a:r>
              <a:rPr lang="en" sz="2000">
                <a:solidFill>
                  <a:srgbClr val="627859"/>
                </a:solidFill>
                <a:latin typeface="Arial"/>
                <a:ea typeface="Arial"/>
                <a:cs typeface="Arial"/>
                <a:sym typeface="Arial"/>
              </a:rPr>
              <a:t>: Teaching/learning with study group/friend</a:t>
            </a:r>
            <a:br>
              <a:rPr lang="en" sz="2000">
                <a:solidFill>
                  <a:srgbClr val="627859"/>
                </a:solidFill>
                <a:latin typeface="Arial"/>
                <a:ea typeface="Arial"/>
                <a:cs typeface="Arial"/>
                <a:sym typeface="Arial"/>
              </a:rPr>
            </a:br>
            <a:endParaRPr sz="2000">
              <a:solidFill>
                <a:srgbClr val="627859"/>
              </a:solidFill>
              <a:latin typeface="Arial"/>
              <a:ea typeface="Arial"/>
              <a:cs typeface="Arial"/>
              <a:sym typeface="Arial"/>
            </a:endParaRPr>
          </a:p>
          <a:p>
            <a:pPr indent="0" lvl="0" marL="0" rtl="0" algn="l">
              <a:lnSpc>
                <a:spcPct val="115000"/>
              </a:lnSpc>
              <a:spcBef>
                <a:spcPts val="0"/>
              </a:spcBef>
              <a:spcAft>
                <a:spcPts val="0"/>
              </a:spcAft>
              <a:buNone/>
            </a:pPr>
            <a:r>
              <a:rPr b="1" lang="en" sz="2000">
                <a:solidFill>
                  <a:srgbClr val="627859"/>
                </a:solidFill>
                <a:latin typeface="Arial"/>
                <a:ea typeface="Arial"/>
                <a:cs typeface="Arial"/>
                <a:sym typeface="Arial"/>
              </a:rPr>
              <a:t>Complex Task</a:t>
            </a:r>
            <a:r>
              <a:rPr lang="en" sz="2000">
                <a:solidFill>
                  <a:srgbClr val="627859"/>
                </a:solidFill>
                <a:latin typeface="Arial"/>
                <a:ea typeface="Arial"/>
                <a:cs typeface="Arial"/>
                <a:sym typeface="Arial"/>
              </a:rPr>
              <a:t>: Integrate a (flexible and manageable) collaborative component into the course </a:t>
            </a:r>
            <a:endParaRPr sz="2000">
              <a:solidFill>
                <a:srgbClr val="627859"/>
              </a:solidFill>
            </a:endParaRPr>
          </a:p>
        </p:txBody>
      </p:sp>
      <p:sp>
        <p:nvSpPr>
          <p:cNvPr id="1922" name="Google Shape;1922;p74"/>
          <p:cNvSpPr txBox="1"/>
          <p:nvPr>
            <p:ph type="title"/>
          </p:nvPr>
        </p:nvSpPr>
        <p:spPr>
          <a:xfrm>
            <a:off x="1191600" y="445000"/>
            <a:ext cx="67608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627859"/>
                </a:solidFill>
              </a:rPr>
              <a:t>Three Finalist Tasks</a:t>
            </a:r>
            <a:endParaRPr>
              <a:solidFill>
                <a:srgbClr val="627859"/>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6" name="Shape 1926"/>
        <p:cNvGrpSpPr/>
        <p:nvPr/>
      </p:nvGrpSpPr>
      <p:grpSpPr>
        <a:xfrm>
          <a:off x="0" y="0"/>
          <a:ext cx="0" cy="0"/>
          <a:chOff x="0" y="0"/>
          <a:chExt cx="0" cy="0"/>
        </a:xfrm>
      </p:grpSpPr>
      <p:sp>
        <p:nvSpPr>
          <p:cNvPr id="1927" name="Google Shape;1927;p7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rgbClr val="3A656D"/>
                </a:solidFill>
                <a:latin typeface="Montserrat"/>
                <a:ea typeface="Montserrat"/>
                <a:cs typeface="Montserrat"/>
                <a:sym typeface="Montserrat"/>
              </a:rPr>
              <a:t>Video Planning Storyboards</a:t>
            </a:r>
            <a:endParaRPr sz="77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1" name="Shape 1931"/>
        <p:cNvGrpSpPr/>
        <p:nvPr/>
      </p:nvGrpSpPr>
      <p:grpSpPr>
        <a:xfrm>
          <a:off x="0" y="0"/>
          <a:ext cx="0" cy="0"/>
          <a:chOff x="0" y="0"/>
          <a:chExt cx="0" cy="0"/>
        </a:xfrm>
      </p:grpSpPr>
      <p:sp>
        <p:nvSpPr>
          <p:cNvPr id="1932" name="Google Shape;1932;p76"/>
          <p:cNvSpPr txBox="1"/>
          <p:nvPr>
            <p:ph type="title"/>
          </p:nvPr>
        </p:nvSpPr>
        <p:spPr>
          <a:xfrm>
            <a:off x="1191600" y="445000"/>
            <a:ext cx="67608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627859"/>
                </a:solidFill>
              </a:rPr>
              <a:t>Task 1</a:t>
            </a:r>
            <a:endParaRPr>
              <a:solidFill>
                <a:srgbClr val="627859"/>
              </a:solidFill>
            </a:endParaRPr>
          </a:p>
        </p:txBody>
      </p:sp>
      <p:pic>
        <p:nvPicPr>
          <p:cNvPr id="1933" name="Google Shape;1933;p76"/>
          <p:cNvPicPr preferRelativeResize="0"/>
          <p:nvPr/>
        </p:nvPicPr>
        <p:blipFill>
          <a:blip r:embed="rId3">
            <a:alphaModFix/>
          </a:blip>
          <a:stretch>
            <a:fillRect/>
          </a:stretch>
        </p:blipFill>
        <p:spPr>
          <a:xfrm>
            <a:off x="472847" y="1585075"/>
            <a:ext cx="3566775" cy="2829400"/>
          </a:xfrm>
          <a:prstGeom prst="rect">
            <a:avLst/>
          </a:prstGeom>
          <a:noFill/>
          <a:ln>
            <a:noFill/>
          </a:ln>
        </p:spPr>
      </p:pic>
      <p:sp>
        <p:nvSpPr>
          <p:cNvPr id="1934" name="Google Shape;1934;p76"/>
          <p:cNvSpPr txBox="1"/>
          <p:nvPr/>
        </p:nvSpPr>
        <p:spPr>
          <a:xfrm>
            <a:off x="4151700" y="1557075"/>
            <a:ext cx="4543800" cy="2885400"/>
          </a:xfrm>
          <a:prstGeom prst="rect">
            <a:avLst/>
          </a:prstGeom>
          <a:noFill/>
          <a:ln>
            <a:noFill/>
          </a:ln>
        </p:spPr>
        <p:txBody>
          <a:bodyPr anchorCtr="0" anchor="t" bIns="91425" lIns="91425" spcFirstLastPara="1" rIns="91425" wrap="square" tIns="91425">
            <a:spAutoFit/>
          </a:bodyPr>
          <a:lstStyle/>
          <a:p>
            <a:pPr indent="-298450" lvl="1" marL="914400" rtl="0" algn="l">
              <a:lnSpc>
                <a:spcPct val="115000"/>
              </a:lnSpc>
              <a:spcBef>
                <a:spcPts val="0"/>
              </a:spcBef>
              <a:spcAft>
                <a:spcPts val="0"/>
              </a:spcAft>
              <a:buClr>
                <a:srgbClr val="627859"/>
              </a:buClr>
              <a:buSzPts val="1100"/>
              <a:buAutoNum type="alphaLcPeriod"/>
            </a:pPr>
            <a:r>
              <a:rPr lang="en" sz="1100">
                <a:solidFill>
                  <a:srgbClr val="627859"/>
                </a:solidFill>
              </a:rPr>
              <a:t>Student A has a series of errors pop up as they try to debug something - look frustrated</a:t>
            </a:r>
            <a:endParaRPr sz="1100">
              <a:solidFill>
                <a:srgbClr val="627859"/>
              </a:solidFill>
            </a:endParaRPr>
          </a:p>
          <a:p>
            <a:pPr indent="-298450" lvl="1" marL="914400" rtl="0" algn="l">
              <a:lnSpc>
                <a:spcPct val="115000"/>
              </a:lnSpc>
              <a:spcBef>
                <a:spcPts val="0"/>
              </a:spcBef>
              <a:spcAft>
                <a:spcPts val="0"/>
              </a:spcAft>
              <a:buClr>
                <a:srgbClr val="627859"/>
              </a:buClr>
              <a:buSzPts val="1100"/>
              <a:buAutoNum type="alphaLcPeriod"/>
            </a:pPr>
            <a:r>
              <a:rPr lang="en" sz="1100">
                <a:solidFill>
                  <a:srgbClr val="627859"/>
                </a:solidFill>
              </a:rPr>
              <a:t>Student A starts to type a question asking about some beginning part of the assignment</a:t>
            </a:r>
            <a:endParaRPr sz="1100">
              <a:solidFill>
                <a:srgbClr val="627859"/>
              </a:solidFill>
            </a:endParaRPr>
          </a:p>
          <a:p>
            <a:pPr indent="-298450" lvl="1" marL="914400" rtl="0" algn="l">
              <a:lnSpc>
                <a:spcPct val="115000"/>
              </a:lnSpc>
              <a:spcBef>
                <a:spcPts val="0"/>
              </a:spcBef>
              <a:spcAft>
                <a:spcPts val="0"/>
              </a:spcAft>
              <a:buClr>
                <a:srgbClr val="627859"/>
              </a:buClr>
              <a:buSzPts val="1100"/>
              <a:buAutoNum type="alphaLcPeriod"/>
            </a:pPr>
            <a:r>
              <a:rPr lang="en" sz="1100">
                <a:solidFill>
                  <a:srgbClr val="627859"/>
                </a:solidFill>
              </a:rPr>
              <a:t>A post appears on Ed asking about question 8, while ABC etc are struggling with question 1 *views go up”</a:t>
            </a:r>
            <a:endParaRPr sz="1100">
              <a:solidFill>
                <a:srgbClr val="627859"/>
              </a:solidFill>
            </a:endParaRPr>
          </a:p>
          <a:p>
            <a:pPr indent="-298450" lvl="1" marL="914400" rtl="0" algn="l">
              <a:lnSpc>
                <a:spcPct val="115000"/>
              </a:lnSpc>
              <a:spcBef>
                <a:spcPts val="0"/>
              </a:spcBef>
              <a:spcAft>
                <a:spcPts val="0"/>
              </a:spcAft>
              <a:buClr>
                <a:srgbClr val="627859"/>
              </a:buClr>
              <a:buSzPts val="1100"/>
              <a:buAutoNum type="alphaLcPeriod"/>
            </a:pPr>
            <a:r>
              <a:rPr lang="en" sz="1100">
                <a:solidFill>
                  <a:srgbClr val="627859"/>
                </a:solidFill>
              </a:rPr>
              <a:t>Student A dejectedly deletes their question</a:t>
            </a:r>
            <a:endParaRPr sz="1100">
              <a:solidFill>
                <a:srgbClr val="627859"/>
              </a:solidFill>
            </a:endParaRPr>
          </a:p>
          <a:p>
            <a:pPr indent="-298450" lvl="2" marL="1371600" rtl="0" algn="l">
              <a:lnSpc>
                <a:spcPct val="115000"/>
              </a:lnSpc>
              <a:spcBef>
                <a:spcPts val="0"/>
              </a:spcBef>
              <a:spcAft>
                <a:spcPts val="0"/>
              </a:spcAft>
              <a:buClr>
                <a:srgbClr val="627859"/>
              </a:buClr>
              <a:buSzPts val="1100"/>
              <a:buAutoNum type="romanLcPeriod"/>
            </a:pPr>
            <a:r>
              <a:rPr lang="en" sz="1100">
                <a:solidFill>
                  <a:srgbClr val="627859"/>
                </a:solidFill>
              </a:rPr>
              <a:t>(Their reaction: I shouldn’t be in this class, I wonder if I’m the only one)</a:t>
            </a:r>
            <a:endParaRPr sz="1100">
              <a:solidFill>
                <a:srgbClr val="627859"/>
              </a:solidFill>
            </a:endParaRPr>
          </a:p>
          <a:p>
            <a:pPr indent="-298450" lvl="1" marL="914400" rtl="0" algn="l">
              <a:lnSpc>
                <a:spcPct val="115000"/>
              </a:lnSpc>
              <a:spcBef>
                <a:spcPts val="0"/>
              </a:spcBef>
              <a:spcAft>
                <a:spcPts val="0"/>
              </a:spcAft>
              <a:buClr>
                <a:srgbClr val="627859"/>
              </a:buClr>
              <a:buSzPts val="1100"/>
              <a:buAutoNum type="alphaLcPeriod"/>
            </a:pPr>
            <a:r>
              <a:rPr lang="en" sz="1100">
                <a:solidFill>
                  <a:srgbClr val="627859"/>
                </a:solidFill>
              </a:rPr>
              <a:t>A texts friend (I’m so dumb… I don’t belong here), friend recommends Collabor8</a:t>
            </a:r>
            <a:endParaRPr sz="1100">
              <a:solidFill>
                <a:srgbClr val="627859"/>
              </a:solidFill>
            </a:endParaRPr>
          </a:p>
          <a:p>
            <a:pPr indent="-298450" lvl="1" marL="914400" rtl="0" algn="l">
              <a:lnSpc>
                <a:spcPct val="115000"/>
              </a:lnSpc>
              <a:spcBef>
                <a:spcPts val="0"/>
              </a:spcBef>
              <a:spcAft>
                <a:spcPts val="0"/>
              </a:spcAft>
              <a:buClr>
                <a:srgbClr val="627859"/>
              </a:buClr>
              <a:buSzPts val="1100"/>
              <a:buAutoNum type="alphaLcPeriod"/>
            </a:pPr>
            <a:r>
              <a:rPr lang="en" sz="1100">
                <a:solidFill>
                  <a:srgbClr val="627859"/>
                </a:solidFill>
              </a:rPr>
              <a:t>A goes on Collabor8, joins an anonymous voice only discussion about question1, along with BC etc</a:t>
            </a:r>
            <a:endParaRPr sz="1100">
              <a:solidFill>
                <a:srgbClr val="627859"/>
              </a:solidFill>
            </a:endParaRPr>
          </a:p>
          <a:p>
            <a:pPr indent="-298450" lvl="1" marL="914400" rtl="0" algn="l">
              <a:lnSpc>
                <a:spcPct val="115000"/>
              </a:lnSpc>
              <a:spcBef>
                <a:spcPts val="0"/>
              </a:spcBef>
              <a:spcAft>
                <a:spcPts val="0"/>
              </a:spcAft>
              <a:buClr>
                <a:srgbClr val="627859"/>
              </a:buClr>
              <a:buSzPts val="1100"/>
              <a:buAutoNum type="alphaLcPeriod"/>
            </a:pPr>
            <a:r>
              <a:rPr lang="en" sz="1100">
                <a:solidFill>
                  <a:srgbClr val="627859"/>
                </a:solidFill>
              </a:rPr>
              <a:t>They are smiling, chatting about the problem </a:t>
            </a:r>
            <a:endParaRPr>
              <a:solidFill>
                <a:srgbClr val="627859"/>
              </a:solidFill>
              <a:latin typeface="Montserrat Medium"/>
              <a:ea typeface="Montserrat Medium"/>
              <a:cs typeface="Montserrat Medium"/>
              <a:sym typeface="Montserrat Medium"/>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8" name="Shape 1938"/>
        <p:cNvGrpSpPr/>
        <p:nvPr/>
      </p:nvGrpSpPr>
      <p:grpSpPr>
        <a:xfrm>
          <a:off x="0" y="0"/>
          <a:ext cx="0" cy="0"/>
          <a:chOff x="0" y="0"/>
          <a:chExt cx="0" cy="0"/>
        </a:xfrm>
      </p:grpSpPr>
      <p:sp>
        <p:nvSpPr>
          <p:cNvPr id="1939" name="Google Shape;1939;p77"/>
          <p:cNvSpPr txBox="1"/>
          <p:nvPr>
            <p:ph type="title"/>
          </p:nvPr>
        </p:nvSpPr>
        <p:spPr>
          <a:xfrm>
            <a:off x="1191600" y="445000"/>
            <a:ext cx="67608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627859"/>
                </a:solidFill>
              </a:rPr>
              <a:t>Task 2</a:t>
            </a:r>
            <a:endParaRPr>
              <a:solidFill>
                <a:srgbClr val="627859"/>
              </a:solidFill>
            </a:endParaRPr>
          </a:p>
        </p:txBody>
      </p:sp>
      <p:pic>
        <p:nvPicPr>
          <p:cNvPr id="1940" name="Google Shape;1940;p77"/>
          <p:cNvPicPr preferRelativeResize="0"/>
          <p:nvPr/>
        </p:nvPicPr>
        <p:blipFill>
          <a:blip r:embed="rId3">
            <a:alphaModFix/>
          </a:blip>
          <a:stretch>
            <a:fillRect/>
          </a:stretch>
        </p:blipFill>
        <p:spPr>
          <a:xfrm>
            <a:off x="391700" y="1493825"/>
            <a:ext cx="3880725" cy="3003825"/>
          </a:xfrm>
          <a:prstGeom prst="rect">
            <a:avLst/>
          </a:prstGeom>
          <a:noFill/>
          <a:ln>
            <a:noFill/>
          </a:ln>
        </p:spPr>
      </p:pic>
      <p:sp>
        <p:nvSpPr>
          <p:cNvPr id="1941" name="Google Shape;1941;p77"/>
          <p:cNvSpPr txBox="1"/>
          <p:nvPr/>
        </p:nvSpPr>
        <p:spPr>
          <a:xfrm>
            <a:off x="4272425" y="2039938"/>
            <a:ext cx="4543800" cy="1911600"/>
          </a:xfrm>
          <a:prstGeom prst="rect">
            <a:avLst/>
          </a:prstGeom>
          <a:noFill/>
          <a:ln>
            <a:noFill/>
          </a:ln>
        </p:spPr>
        <p:txBody>
          <a:bodyPr anchorCtr="0" anchor="t" bIns="91425" lIns="91425" spcFirstLastPara="1" rIns="91425" wrap="square" tIns="91425">
            <a:spAutoFit/>
          </a:bodyPr>
          <a:lstStyle/>
          <a:p>
            <a:pPr indent="-298450" lvl="0" marL="914400" rtl="0" algn="l">
              <a:lnSpc>
                <a:spcPct val="115000"/>
              </a:lnSpc>
              <a:spcBef>
                <a:spcPts val="0"/>
              </a:spcBef>
              <a:spcAft>
                <a:spcPts val="0"/>
              </a:spcAft>
              <a:buClr>
                <a:srgbClr val="627859"/>
              </a:buClr>
              <a:buSzPts val="1100"/>
              <a:buAutoNum type="alphaLcPeriod"/>
            </a:pPr>
            <a:r>
              <a:rPr lang="en" sz="1100">
                <a:solidFill>
                  <a:srgbClr val="627859"/>
                </a:solidFill>
              </a:rPr>
              <a:t>Student A struggles with concept x</a:t>
            </a:r>
            <a:endParaRPr sz="1100">
              <a:solidFill>
                <a:srgbClr val="627859"/>
              </a:solidFill>
            </a:endParaRPr>
          </a:p>
          <a:p>
            <a:pPr indent="-298450" lvl="0" marL="914400" rtl="0" algn="l">
              <a:lnSpc>
                <a:spcPct val="115000"/>
              </a:lnSpc>
              <a:spcBef>
                <a:spcPts val="0"/>
              </a:spcBef>
              <a:spcAft>
                <a:spcPts val="0"/>
              </a:spcAft>
              <a:buClr>
                <a:srgbClr val="627859"/>
              </a:buClr>
              <a:buSzPts val="1100"/>
              <a:buAutoNum type="alphaLcPeriod"/>
            </a:pPr>
            <a:r>
              <a:rPr lang="en" sz="1100">
                <a:solidFill>
                  <a:srgbClr val="627859"/>
                </a:solidFill>
              </a:rPr>
              <a:t>Student A goes on cocode and finds a teacher and learns the concept</a:t>
            </a:r>
            <a:endParaRPr sz="1100">
              <a:solidFill>
                <a:srgbClr val="627859"/>
              </a:solidFill>
            </a:endParaRPr>
          </a:p>
          <a:p>
            <a:pPr indent="-298450" lvl="0" marL="914400" rtl="0" algn="l">
              <a:lnSpc>
                <a:spcPct val="115000"/>
              </a:lnSpc>
              <a:spcBef>
                <a:spcPts val="0"/>
              </a:spcBef>
              <a:spcAft>
                <a:spcPts val="0"/>
              </a:spcAft>
              <a:buClr>
                <a:srgbClr val="627859"/>
              </a:buClr>
              <a:buSzPts val="1100"/>
              <a:buAutoNum type="alphaLcPeriod"/>
            </a:pPr>
            <a:r>
              <a:rPr lang="en" sz="1100">
                <a:solidFill>
                  <a:srgbClr val="627859"/>
                </a:solidFill>
              </a:rPr>
              <a:t>A finishes their learning session </a:t>
            </a:r>
            <a:endParaRPr sz="1100">
              <a:solidFill>
                <a:srgbClr val="627859"/>
              </a:solidFill>
            </a:endParaRPr>
          </a:p>
          <a:p>
            <a:pPr indent="-298450" lvl="0" marL="914400" rtl="0" algn="l">
              <a:lnSpc>
                <a:spcPct val="115000"/>
              </a:lnSpc>
              <a:spcBef>
                <a:spcPts val="0"/>
              </a:spcBef>
              <a:spcAft>
                <a:spcPts val="0"/>
              </a:spcAft>
              <a:buClr>
                <a:srgbClr val="627859"/>
              </a:buClr>
              <a:buSzPts val="1100"/>
              <a:buAutoNum type="alphaLcPeriod"/>
            </a:pPr>
            <a:r>
              <a:rPr lang="en" sz="1100">
                <a:solidFill>
                  <a:srgbClr val="627859"/>
                </a:solidFill>
              </a:rPr>
              <a:t>A gets a popup to the effect of “You just learned X. Would you like to test your mastery by teaching someone else?”</a:t>
            </a:r>
            <a:endParaRPr sz="1100">
              <a:solidFill>
                <a:srgbClr val="627859"/>
              </a:solidFill>
            </a:endParaRPr>
          </a:p>
          <a:p>
            <a:pPr indent="-298450" lvl="0" marL="914400" rtl="0" algn="l">
              <a:lnSpc>
                <a:spcPct val="115000"/>
              </a:lnSpc>
              <a:spcBef>
                <a:spcPts val="0"/>
              </a:spcBef>
              <a:spcAft>
                <a:spcPts val="0"/>
              </a:spcAft>
              <a:buClr>
                <a:srgbClr val="627859"/>
              </a:buClr>
              <a:buSzPts val="1100"/>
              <a:buAutoNum type="alphaLcPeriod"/>
            </a:pPr>
            <a:r>
              <a:rPr lang="en" sz="1100">
                <a:solidFill>
                  <a:srgbClr val="627859"/>
                </a:solidFill>
              </a:rPr>
              <a:t>A chooses yes</a:t>
            </a:r>
            <a:endParaRPr sz="1100">
              <a:solidFill>
                <a:srgbClr val="627859"/>
              </a:solidFill>
            </a:endParaRPr>
          </a:p>
          <a:p>
            <a:pPr indent="-298450" lvl="0" marL="914400" rtl="0" algn="l">
              <a:lnSpc>
                <a:spcPct val="115000"/>
              </a:lnSpc>
              <a:spcBef>
                <a:spcPts val="0"/>
              </a:spcBef>
              <a:spcAft>
                <a:spcPts val="0"/>
              </a:spcAft>
              <a:buClr>
                <a:srgbClr val="627859"/>
              </a:buClr>
              <a:buSzPts val="1100"/>
              <a:buAutoNum type="alphaLcPeriod"/>
            </a:pPr>
            <a:r>
              <a:rPr lang="en" sz="1100">
                <a:solidFill>
                  <a:srgbClr val="627859"/>
                </a:solidFill>
              </a:rPr>
              <a:t>A is enthusiastically teaching	</a:t>
            </a:r>
            <a:endParaRPr sz="1100">
              <a:solidFill>
                <a:srgbClr val="627859"/>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emphis E-Learning by Slidesgo">
  <a:themeElements>
    <a:clrScheme name="Simple Light">
      <a:dk1>
        <a:srgbClr val="3A656D"/>
      </a:dk1>
      <a:lt1>
        <a:srgbClr val="C52E73"/>
      </a:lt1>
      <a:dk2>
        <a:srgbClr val="5EA5B2"/>
      </a:dk2>
      <a:lt2>
        <a:srgbClr val="FFFBF3"/>
      </a:lt2>
      <a:accent1>
        <a:srgbClr val="C52E73"/>
      </a:accent1>
      <a:accent2>
        <a:srgbClr val="6C4993"/>
      </a:accent2>
      <a:accent3>
        <a:srgbClr val="E9B72B"/>
      </a:accent3>
      <a:accent4>
        <a:srgbClr val="5EA5B2"/>
      </a:accent4>
      <a:accent5>
        <a:srgbClr val="3A656D"/>
      </a:accent5>
      <a:accent6>
        <a:srgbClr val="E9B72B"/>
      </a:accent6>
      <a:hlink>
        <a:srgbClr val="3A656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Memphis E-Learning by Slidesgo">
  <a:themeElements>
    <a:clrScheme name="Simple Light">
      <a:dk1>
        <a:srgbClr val="3A656D"/>
      </a:dk1>
      <a:lt1>
        <a:srgbClr val="C52E73"/>
      </a:lt1>
      <a:dk2>
        <a:srgbClr val="5EA5B2"/>
      </a:dk2>
      <a:lt2>
        <a:srgbClr val="FFFBF3"/>
      </a:lt2>
      <a:accent1>
        <a:srgbClr val="C52E73"/>
      </a:accent1>
      <a:accent2>
        <a:srgbClr val="6C4993"/>
      </a:accent2>
      <a:accent3>
        <a:srgbClr val="E9B72B"/>
      </a:accent3>
      <a:accent4>
        <a:srgbClr val="5EA5B2"/>
      </a:accent4>
      <a:accent5>
        <a:srgbClr val="3A656D"/>
      </a:accent5>
      <a:accent6>
        <a:srgbClr val="E9B72B"/>
      </a:accent6>
      <a:hlink>
        <a:srgbClr val="3A656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